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3" r:id="rId9"/>
    <p:sldId id="262" r:id="rId10"/>
    <p:sldId id="265" r:id="rId11"/>
    <p:sldId id="266" r:id="rId12"/>
    <p:sldId id="267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746" y="1169753"/>
            <a:ext cx="4899294" cy="39703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Презентация </a:t>
            </a:r>
            <a:r>
              <a:rPr lang="ru-RU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книги</a:t>
            </a:r>
          </a:p>
          <a:p>
            <a:pPr algn="ctr">
              <a:defRPr/>
            </a:pPr>
            <a:r>
              <a:rPr lang="ru-RU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</a:p>
          <a:p>
            <a:pPr algn="ctr">
              <a:defRPr/>
            </a:pPr>
            <a:r>
              <a:rPr lang="ru-RU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Василия </a:t>
            </a:r>
            <a:r>
              <a:rPr lang="ru-RU" sz="3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Юхнина </a:t>
            </a:r>
            <a:endParaRPr lang="ru-RU" sz="3600" b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>
              <a:defRPr/>
            </a:pPr>
            <a:endParaRPr lang="ru-RU" sz="36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>
              <a:defRPr/>
            </a:pPr>
            <a:r>
              <a:rPr lang="ru-RU" sz="3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«Герой </a:t>
            </a:r>
            <a:endParaRPr lang="ru-RU" sz="3600" b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>
              <a:defRPr/>
            </a:pPr>
            <a:r>
              <a:rPr lang="ru-RU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Советского </a:t>
            </a:r>
            <a:r>
              <a:rPr lang="ru-RU" sz="3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Союза </a:t>
            </a:r>
          </a:p>
          <a:p>
            <a:pPr algn="ctr">
              <a:defRPr/>
            </a:pPr>
            <a:r>
              <a:rPr lang="ru-RU" sz="3600" b="1" dirty="0" err="1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НиколайОплеснин</a:t>
            </a:r>
            <a:r>
              <a:rPr lang="ru-RU" sz="3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»</a:t>
            </a:r>
            <a:endParaRPr lang="ru-RU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66199"/>
            <a:ext cx="4121542" cy="59774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9859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1" descr="Untitled-14.jpg"/>
          <p:cNvPicPr>
            <a:picLocks noChangeAspect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85786" y="1428736"/>
            <a:ext cx="7643812" cy="52530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Прямоугольник 2"/>
          <p:cNvSpPr>
            <a:spLocks noChangeArrowheads="1"/>
          </p:cNvSpPr>
          <p:nvPr/>
        </p:nvSpPr>
        <p:spPr bwMode="auto">
          <a:xfrm>
            <a:off x="857250" y="0"/>
            <a:ext cx="77152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800" dirty="0">
                <a:latin typeface="Cambria" pitchFamily="18" charset="0"/>
              </a:rPr>
              <a:t>Участники лыжного перехода по маршруту Сыктывкар-Архангельск</a:t>
            </a:r>
          </a:p>
          <a:p>
            <a:pPr algn="ctr" eaLnBrk="1" hangingPunct="1"/>
            <a:r>
              <a:rPr lang="ru-RU" altLang="ru-RU" sz="2800" dirty="0">
                <a:latin typeface="Cambria" pitchFamily="18" charset="0"/>
              </a:rPr>
              <a:t>Николай </a:t>
            </a:r>
            <a:r>
              <a:rPr lang="ru-RU" altLang="ru-RU" sz="2800" dirty="0" err="1">
                <a:latin typeface="Cambria" pitchFamily="18" charset="0"/>
              </a:rPr>
              <a:t>Оплеснин</a:t>
            </a:r>
            <a:r>
              <a:rPr lang="ru-RU" altLang="ru-RU" sz="2800" dirty="0">
                <a:latin typeface="Cambria" pitchFamily="18" charset="0"/>
              </a:rPr>
              <a:t> – в 1 ряду в центре</a:t>
            </a:r>
          </a:p>
        </p:txBody>
      </p:sp>
    </p:spTree>
    <p:extLst>
      <p:ext uri="{BB962C8B-B14F-4D97-AF65-F5344CB8AC3E}">
        <p14:creationId xmlns:p14="http://schemas.microsoft.com/office/powerpoint/2010/main" val="252492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428625" y="785813"/>
            <a:ext cx="371475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dirty="0">
                <a:solidFill>
                  <a:schemeClr val="tx1"/>
                </a:solidFill>
                <a:latin typeface="Cambria" pitchFamily="18" charset="0"/>
              </a:rPr>
              <a:t>С 1936 по 1938 год </a:t>
            </a:r>
            <a:endParaRPr lang="ru-RU" altLang="ru-RU" sz="2400" dirty="0" smtClean="0">
              <a:solidFill>
                <a:schemeClr val="tx1"/>
              </a:solidFill>
              <a:latin typeface="Cambria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dirty="0" smtClean="0">
                <a:solidFill>
                  <a:schemeClr val="tx1"/>
                </a:solidFill>
                <a:latin typeface="Cambria" pitchFamily="18" charset="0"/>
              </a:rPr>
              <a:t>Н</a:t>
            </a:r>
            <a:r>
              <a:rPr lang="ru-RU" altLang="ru-RU" sz="2400" dirty="0">
                <a:solidFill>
                  <a:schemeClr val="tx1"/>
                </a:solidFill>
                <a:latin typeface="Cambria" pitchFamily="18" charset="0"/>
              </a:rPr>
              <a:t>. </a:t>
            </a:r>
            <a:r>
              <a:rPr lang="ru-RU" altLang="ru-RU" sz="2400" dirty="0" err="1">
                <a:solidFill>
                  <a:schemeClr val="tx1"/>
                </a:solidFill>
                <a:latin typeface="Cambria" pitchFamily="18" charset="0"/>
              </a:rPr>
              <a:t>Оплеснин</a:t>
            </a:r>
            <a:r>
              <a:rPr lang="ru-RU" altLang="ru-RU" sz="2400" dirty="0">
                <a:solidFill>
                  <a:schemeClr val="tx1"/>
                </a:solidFill>
                <a:latin typeface="Cambria" pitchFamily="18" charset="0"/>
              </a:rPr>
              <a:t> служил в Москве в дивизии НКВД, не раз маршировал по Красной площади на парадах. </a:t>
            </a:r>
          </a:p>
        </p:txBody>
      </p:sp>
      <p:pic>
        <p:nvPicPr>
          <p:cNvPr id="3" name="Рисунок 1" descr="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57188"/>
            <a:ext cx="3925888" cy="61071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3248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zamIRA\Desktop\Обл. кн. Юхнина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4263" y="142217"/>
            <a:ext cx="4479007" cy="65628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872905"/>
            <a:ext cx="3816424" cy="51014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84283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zamIRA\Desktop\Обл. кн. Юхнина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42217"/>
            <a:ext cx="4479007" cy="65628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2784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62127"/>
            <a:ext cx="4536504" cy="65792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72787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0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214313"/>
            <a:ext cx="3888432" cy="5201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I:\Оплеснин\рпар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7"/>
          <a:stretch>
            <a:fillRect/>
          </a:stretch>
        </p:blipFill>
        <p:spPr bwMode="auto">
          <a:xfrm>
            <a:off x="5292080" y="214313"/>
            <a:ext cx="2448272" cy="3148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4873153" y="3563268"/>
            <a:ext cx="328612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b="1" dirty="0">
                <a:latin typeface="+mj-lt"/>
              </a:rPr>
              <a:t>Памятная стела в честь Героя СССР Н</a:t>
            </a:r>
            <a:r>
              <a:rPr lang="ru-RU" altLang="ru-RU" b="1" dirty="0" smtClean="0">
                <a:latin typeface="+mj-lt"/>
              </a:rPr>
              <a:t>. </a:t>
            </a:r>
            <a:r>
              <a:rPr lang="ru-RU" altLang="ru-RU" b="1" dirty="0" err="1" smtClean="0">
                <a:latin typeface="+mj-lt"/>
              </a:rPr>
              <a:t>Оплеснина</a:t>
            </a:r>
            <a:r>
              <a:rPr lang="ru-RU" altLang="ru-RU" b="1" dirty="0">
                <a:latin typeface="+mj-lt"/>
              </a:rPr>
              <a:t>. Автор памятника – скульптор </a:t>
            </a:r>
            <a:endParaRPr lang="ru-RU" altLang="ru-RU" b="1" dirty="0" smtClean="0">
              <a:latin typeface="+mj-lt"/>
            </a:endParaRPr>
          </a:p>
          <a:p>
            <a:pPr algn="ctr" eaLnBrk="1" hangingPunct="1"/>
            <a:r>
              <a:rPr lang="ru-RU" altLang="ru-RU" b="1" dirty="0" smtClean="0">
                <a:latin typeface="+mj-lt"/>
              </a:rPr>
              <a:t>В.Н. Мамченко</a:t>
            </a:r>
            <a:r>
              <a:rPr lang="ru-RU" altLang="ru-RU" b="1" dirty="0">
                <a:latin typeface="+mj-lt"/>
              </a:rPr>
              <a:t>. Установлена 4 сентября 1995 г.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52094" y="5589240"/>
            <a:ext cx="377183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b="1" dirty="0">
                <a:latin typeface="+mj-lt"/>
              </a:rPr>
              <a:t>г. Чудово, </a:t>
            </a:r>
          </a:p>
          <a:p>
            <a:pPr algn="ctr" eaLnBrk="1" hangingPunct="1"/>
            <a:r>
              <a:rPr lang="ru-RU" altLang="ru-RU" b="1" dirty="0">
                <a:latin typeface="+mj-lt"/>
              </a:rPr>
              <a:t>Аллея Славы</a:t>
            </a:r>
          </a:p>
        </p:txBody>
      </p:sp>
    </p:spTree>
    <p:extLst>
      <p:ext uri="{BB962C8B-B14F-4D97-AF65-F5344CB8AC3E}">
        <p14:creationId xmlns:p14="http://schemas.microsoft.com/office/powerpoint/2010/main" val="406954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zastavki.com/pictures/640x480/2012/Holidays_May_9_veterans_016191_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" y="95250"/>
            <a:ext cx="8861425" cy="664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324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2" y="115551"/>
            <a:ext cx="3779466" cy="43935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" name="Picture 6" descr="http://www.nbrkomi.ru/content/2440/%D0%9F%D0%B0%D0%BC%D1%8F%D1%82%D0%BD%D0%B8%D0%BA%20%D0%9E%D0%BF%D0%BB%D0%B5%D1%81%D0%BD%D0%B8%D0%BD%D1%83%20%20%D0%9D.%D0%92.%20(%D1%81.%D0%92%D1%8B%D0%BB%D1%8C%D0%B3%D0%BE%D1%80%D1%82)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163" y="147394"/>
            <a:ext cx="4267200" cy="29146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437112"/>
            <a:ext cx="8136904" cy="2304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38046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7"/>
          <p:cNvSpPr>
            <a:spLocks noChangeArrowheads="1"/>
          </p:cNvSpPr>
          <p:nvPr/>
        </p:nvSpPr>
        <p:spPr bwMode="auto">
          <a:xfrm>
            <a:off x="107950" y="115888"/>
            <a:ext cx="5256213" cy="5970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 dirty="0" err="1">
                <a:solidFill>
                  <a:schemeClr val="tx1"/>
                </a:solidFill>
                <a:latin typeface="Cambria" pitchFamily="18" charset="0"/>
              </a:rPr>
              <a:t>Оплеснин</a:t>
            </a:r>
            <a:r>
              <a:rPr lang="ru-RU" altLang="ru-RU" sz="2800" b="1" dirty="0">
                <a:solidFill>
                  <a:schemeClr val="tx1"/>
                </a:solidFill>
                <a:latin typeface="Cambria" pitchFamily="18" charset="0"/>
              </a:rPr>
              <a:t> Николай Васильевич</a:t>
            </a:r>
            <a:r>
              <a:rPr lang="ru-RU" altLang="ru-RU" sz="2800" dirty="0">
                <a:solidFill>
                  <a:schemeClr val="tx1"/>
                </a:solidFill>
                <a:latin typeface="Cambria" pitchFamily="18" charset="0"/>
              </a:rPr>
              <a:t>, </a:t>
            </a:r>
            <a:br>
              <a:rPr lang="ru-RU" altLang="ru-RU" sz="2800" dirty="0">
                <a:solidFill>
                  <a:schemeClr val="tx1"/>
                </a:solidFill>
                <a:latin typeface="Cambria" pitchFamily="18" charset="0"/>
              </a:rPr>
            </a:br>
            <a:r>
              <a:rPr lang="ru-RU" altLang="ru-RU" sz="2800" dirty="0">
                <a:solidFill>
                  <a:schemeClr val="tx1"/>
                </a:solidFill>
                <a:latin typeface="Cambria" pitchFamily="18" charset="0"/>
              </a:rPr>
              <a:t>1914 года рождения, уроженец д. Дав </a:t>
            </a:r>
            <a:r>
              <a:rPr lang="ru-RU" altLang="ru-RU" sz="2800" dirty="0" err="1" smtClean="0">
                <a:solidFill>
                  <a:schemeClr val="tx1"/>
                </a:solidFill>
                <a:latin typeface="Cambria" pitchFamily="18" charset="0"/>
              </a:rPr>
              <a:t>Выльгортской</a:t>
            </a:r>
            <a:r>
              <a:rPr lang="ru-RU" altLang="ru-RU" sz="2800" dirty="0" smtClean="0">
                <a:solidFill>
                  <a:schemeClr val="tx1"/>
                </a:solidFill>
                <a:latin typeface="Cambria" pitchFamily="18" charset="0"/>
              </a:rPr>
              <a:t> волости . </a:t>
            </a:r>
            <a:r>
              <a:rPr lang="ru-RU" altLang="ru-RU" sz="2800" dirty="0">
                <a:solidFill>
                  <a:schemeClr val="tx1"/>
                </a:solidFill>
                <a:latin typeface="Cambria" pitchFamily="18" charset="0"/>
              </a:rPr>
              <a:t>Призван в 1939 г., ст. лейтенант. Служил в 468 СП, 24 СД. Погиб в бою 19.03.1942 г. Захоронен в Новгородской области, г. Чудово, парке им. 1 Мая. Герой Советского Союза. </a:t>
            </a:r>
            <a:br>
              <a:rPr lang="ru-RU" altLang="ru-RU" sz="2800" dirty="0">
                <a:solidFill>
                  <a:schemeClr val="tx1"/>
                </a:solidFill>
                <a:latin typeface="Cambria" pitchFamily="18" charset="0"/>
              </a:rPr>
            </a:br>
            <a:r>
              <a:rPr lang="ru-RU" altLang="ru-RU" sz="2800" dirty="0">
                <a:solidFill>
                  <a:schemeClr val="tx1"/>
                </a:solidFill>
                <a:latin typeface="Cambria" pitchFamily="18" charset="0"/>
              </a:rPr>
              <a:t> </a:t>
            </a:r>
            <a:br>
              <a:rPr lang="ru-RU" altLang="ru-RU" sz="2800" dirty="0">
                <a:solidFill>
                  <a:schemeClr val="tx1"/>
                </a:solidFill>
                <a:latin typeface="Cambria" pitchFamily="18" charset="0"/>
              </a:rPr>
            </a:br>
            <a:r>
              <a:rPr lang="ru-RU" altLang="ru-RU" sz="2800" dirty="0">
                <a:solidFill>
                  <a:schemeClr val="tx1"/>
                </a:solidFill>
                <a:latin typeface="Cambria" pitchFamily="18" charset="0"/>
              </a:rPr>
              <a:t>Книга памяти </a:t>
            </a:r>
            <a:endParaRPr lang="ru-RU" altLang="ru-RU" sz="2800" dirty="0" smtClean="0">
              <a:solidFill>
                <a:schemeClr val="tx1"/>
              </a:solidFill>
              <a:latin typeface="Cambria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dirty="0" smtClean="0">
                <a:solidFill>
                  <a:schemeClr val="tx1"/>
                </a:solidFill>
                <a:latin typeface="Cambria" pitchFamily="18" charset="0"/>
              </a:rPr>
              <a:t>Республики </a:t>
            </a:r>
            <a:r>
              <a:rPr lang="ru-RU" altLang="ru-RU" sz="2800" dirty="0">
                <a:solidFill>
                  <a:schemeClr val="tx1"/>
                </a:solidFill>
                <a:latin typeface="Cambria" pitchFamily="18" charset="0"/>
              </a:rPr>
              <a:t>Коми, том 1. </a:t>
            </a:r>
            <a:r>
              <a:rPr lang="ru-RU" altLang="ru-RU" sz="1800" dirty="0">
                <a:solidFill>
                  <a:schemeClr val="tx1"/>
                </a:solidFill>
                <a:latin typeface="Cambria" pitchFamily="18" charset="0"/>
              </a:rPr>
              <a:t/>
            </a:r>
            <a:br>
              <a:rPr lang="ru-RU" altLang="ru-RU" sz="1800" dirty="0">
                <a:solidFill>
                  <a:schemeClr val="tx1"/>
                </a:solidFill>
                <a:latin typeface="Cambria" pitchFamily="18" charset="0"/>
              </a:rPr>
            </a:br>
            <a:endParaRPr lang="ru-RU" altLang="ru-RU" sz="1800" dirty="0">
              <a:solidFill>
                <a:schemeClr val="tx1"/>
              </a:solidFill>
              <a:latin typeface="Cambria" pitchFamily="18" charset="0"/>
            </a:endParaRPr>
          </a:p>
        </p:txBody>
      </p:sp>
      <p:pic>
        <p:nvPicPr>
          <p:cNvPr id="3" name="Содержимое 3" descr="gss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625" y="133350"/>
            <a:ext cx="3463925" cy="50387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4036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paliha14.ru/assets/components/gallery/images/poleznoe/pobed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72" y="260350"/>
            <a:ext cx="8496300" cy="637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34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ostrogozhsk.ru/news/dvizhok/data/upimages/9_ma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511175"/>
            <a:ext cx="8858250" cy="576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566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" descr="Untitled-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285750"/>
            <a:ext cx="8253412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244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5" descr="Untitled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214313"/>
            <a:ext cx="8859838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410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 descr="Копия ап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83" y="142875"/>
            <a:ext cx="2085975" cy="318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6" descr="Копия (2) ап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214313"/>
            <a:ext cx="2395537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 descr="Копия Untitled-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5" y="142875"/>
            <a:ext cx="2384425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1"/>
          <p:cNvSpPr>
            <a:spLocks noChangeArrowheads="1"/>
          </p:cNvSpPr>
          <p:nvPr/>
        </p:nvSpPr>
        <p:spPr bwMode="auto">
          <a:xfrm>
            <a:off x="142875" y="3571875"/>
            <a:ext cx="27146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b="1" dirty="0" smtClean="0">
                <a:latin typeface="+mj-lt"/>
              </a:rPr>
              <a:t>Дед </a:t>
            </a:r>
            <a:r>
              <a:rPr lang="ru-RU" altLang="ru-RU" dirty="0" smtClean="0">
                <a:latin typeface="+mj-lt"/>
              </a:rPr>
              <a:t>Н. </a:t>
            </a:r>
            <a:r>
              <a:rPr lang="ru-RU" altLang="ru-RU" dirty="0" err="1" smtClean="0">
                <a:latin typeface="+mj-lt"/>
              </a:rPr>
              <a:t>Оплеснина</a:t>
            </a:r>
            <a:r>
              <a:rPr lang="ru-RU" altLang="ru-RU" dirty="0" smtClean="0">
                <a:latin typeface="+mj-lt"/>
              </a:rPr>
              <a:t> – </a:t>
            </a:r>
          </a:p>
          <a:p>
            <a:pPr algn="ctr" eaLnBrk="1" hangingPunct="1">
              <a:defRPr/>
            </a:pPr>
            <a:r>
              <a:rPr lang="ru-RU" altLang="ru-RU" dirty="0" smtClean="0">
                <a:latin typeface="+mj-lt"/>
              </a:rPr>
              <a:t>Ефим Петрович </a:t>
            </a:r>
            <a:r>
              <a:rPr lang="ru-RU" altLang="ru-RU" dirty="0" smtClean="0">
                <a:latin typeface="+mj-lt"/>
              </a:rPr>
              <a:t>Кочев </a:t>
            </a:r>
            <a:endParaRPr lang="ru-RU" altLang="ru-RU" dirty="0" smtClean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87675" y="3000375"/>
            <a:ext cx="2663825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latin typeface="+mj-lt"/>
              </a:rPr>
              <a:t>Бабушка </a:t>
            </a:r>
            <a:r>
              <a:rPr lang="ru-RU" dirty="0">
                <a:latin typeface="+mj-lt"/>
              </a:rPr>
              <a:t>– </a:t>
            </a:r>
          </a:p>
          <a:p>
            <a:pPr algn="ctr">
              <a:defRPr/>
            </a:pPr>
            <a:r>
              <a:rPr lang="ru-RU" dirty="0">
                <a:latin typeface="+mj-lt"/>
              </a:rPr>
              <a:t>Екатерина Григорьевна</a:t>
            </a:r>
          </a:p>
        </p:txBody>
      </p:sp>
      <p:sp>
        <p:nvSpPr>
          <p:cNvPr id="7" name="Прямоугольник 5"/>
          <p:cNvSpPr>
            <a:spLocks noChangeArrowheads="1"/>
          </p:cNvSpPr>
          <p:nvPr/>
        </p:nvSpPr>
        <p:spPr bwMode="auto">
          <a:xfrm>
            <a:off x="6215063" y="3571875"/>
            <a:ext cx="27860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b="1" dirty="0" smtClean="0">
                <a:latin typeface="+mj-lt"/>
              </a:rPr>
              <a:t>Мать</a:t>
            </a:r>
            <a:r>
              <a:rPr lang="ru-RU" altLang="ru-RU" dirty="0" smtClean="0">
                <a:latin typeface="+mj-lt"/>
              </a:rPr>
              <a:t> Н.В. </a:t>
            </a:r>
            <a:r>
              <a:rPr lang="ru-RU" altLang="ru-RU" dirty="0" err="1" smtClean="0">
                <a:latin typeface="+mj-lt"/>
              </a:rPr>
              <a:t>Оплеснина</a:t>
            </a:r>
            <a:r>
              <a:rPr lang="ru-RU" altLang="ru-RU" dirty="0" smtClean="0">
                <a:latin typeface="+mj-lt"/>
              </a:rPr>
              <a:t> – </a:t>
            </a:r>
          </a:p>
          <a:p>
            <a:pPr algn="ctr" eaLnBrk="1" hangingPunct="1">
              <a:defRPr/>
            </a:pPr>
            <a:r>
              <a:rPr lang="ru-RU" altLang="ru-RU" dirty="0" smtClean="0">
                <a:latin typeface="+mj-lt"/>
              </a:rPr>
              <a:t>Анна Ефимовна </a:t>
            </a:r>
            <a:r>
              <a:rPr lang="ru-RU" altLang="ru-RU" dirty="0" err="1" smtClean="0">
                <a:latin typeface="+mj-lt"/>
              </a:rPr>
              <a:t>Оплеснина</a:t>
            </a:r>
            <a:r>
              <a:rPr lang="ru-RU" altLang="ru-RU" dirty="0" smtClean="0">
                <a:latin typeface="+mj-lt"/>
              </a:rPr>
              <a:t> </a:t>
            </a:r>
          </a:p>
          <a:p>
            <a:pPr algn="ctr" eaLnBrk="1" hangingPunct="1">
              <a:defRPr/>
            </a:pPr>
            <a:r>
              <a:rPr lang="ru-RU" altLang="ru-RU" dirty="0" smtClean="0">
                <a:latin typeface="+mj-lt"/>
              </a:rPr>
              <a:t>(урожденная Кочева) </a:t>
            </a:r>
          </a:p>
        </p:txBody>
      </p:sp>
    </p:spTree>
    <p:extLst>
      <p:ext uri="{BB962C8B-B14F-4D97-AF65-F5344CB8AC3E}">
        <p14:creationId xmlns:p14="http://schemas.microsoft.com/office/powerpoint/2010/main" val="269636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23</TotalTime>
  <Words>107</Words>
  <Application>Microsoft Office PowerPoint</Application>
  <PresentationFormat>Экран (4:3)</PresentationFormat>
  <Paragraphs>24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123</cp:lastModifiedBy>
  <cp:revision>12</cp:revision>
  <dcterms:created xsi:type="dcterms:W3CDTF">2015-04-29T09:04:03Z</dcterms:created>
  <dcterms:modified xsi:type="dcterms:W3CDTF">2015-04-29T09:59:36Z</dcterms:modified>
</cp:coreProperties>
</file>