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5" r:id="rId2"/>
    <p:sldId id="256" r:id="rId3"/>
    <p:sldId id="269" r:id="rId4"/>
    <p:sldId id="262" r:id="rId5"/>
    <p:sldId id="304" r:id="rId6"/>
    <p:sldId id="312" r:id="rId7"/>
    <p:sldId id="274" r:id="rId8"/>
    <p:sldId id="300" r:id="rId9"/>
    <p:sldId id="280" r:id="rId10"/>
    <p:sldId id="307" r:id="rId11"/>
    <p:sldId id="308" r:id="rId12"/>
    <p:sldId id="263" r:id="rId13"/>
    <p:sldId id="301" r:id="rId14"/>
    <p:sldId id="265" r:id="rId15"/>
    <p:sldId id="309" r:id="rId16"/>
    <p:sldId id="311" r:id="rId17"/>
    <p:sldId id="279" r:id="rId18"/>
    <p:sldId id="303" r:id="rId19"/>
    <p:sldId id="287" r:id="rId20"/>
    <p:sldId id="295" r:id="rId21"/>
    <p:sldId id="268" r:id="rId22"/>
    <p:sldId id="276" r:id="rId23"/>
    <p:sldId id="302" r:id="rId24"/>
    <p:sldId id="296" r:id="rId25"/>
    <p:sldId id="272" r:id="rId26"/>
    <p:sldId id="299" r:id="rId27"/>
    <p:sldId id="284" r:id="rId28"/>
    <p:sldId id="290" r:id="rId29"/>
    <p:sldId id="29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30" autoAdjust="0"/>
    <p:restoredTop sz="94660"/>
  </p:normalViewPr>
  <p:slideViewPr>
    <p:cSldViewPr>
      <p:cViewPr varScale="1">
        <p:scale>
          <a:sx n="83" d="100"/>
          <a:sy n="83" d="100"/>
        </p:scale>
        <p:origin x="-151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C4024-859E-45A7-97FC-402D6A663480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31D2E-2FD4-4640-B078-F903C4C878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561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1D2E-2FD4-4640-B078-F903C4C8783D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29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1D2E-2FD4-4640-B078-F903C4C8783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43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731D2E-2FD4-4640-B078-F903C4C8783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43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E8FB-3C6C-4887-BCC7-26658F94F4A6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DE24F-4D38-49A1-BBBE-8AD929926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30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E8FB-3C6C-4887-BCC7-26658F94F4A6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DE24F-4D38-49A1-BBBE-8AD929926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7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E8FB-3C6C-4887-BCC7-26658F94F4A6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DE24F-4D38-49A1-BBBE-8AD929926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37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E8FB-3C6C-4887-BCC7-26658F94F4A6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DE24F-4D38-49A1-BBBE-8AD929926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66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E8FB-3C6C-4887-BCC7-26658F94F4A6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DE24F-4D38-49A1-BBBE-8AD929926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49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E8FB-3C6C-4887-BCC7-26658F94F4A6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DE24F-4D38-49A1-BBBE-8AD929926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08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E8FB-3C6C-4887-BCC7-26658F94F4A6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DE24F-4D38-49A1-BBBE-8AD929926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07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E8FB-3C6C-4887-BCC7-26658F94F4A6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DE24F-4D38-49A1-BBBE-8AD929926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0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E8FB-3C6C-4887-BCC7-26658F94F4A6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DE24F-4D38-49A1-BBBE-8AD929926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76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E8FB-3C6C-4887-BCC7-26658F94F4A6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DE24F-4D38-49A1-BBBE-8AD929926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02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6E8FB-3C6C-4887-BCC7-26658F94F4A6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BDE24F-4D38-49A1-BBBE-8AD929926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43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6E8FB-3C6C-4887-BCC7-26658F94F4A6}" type="datetimeFigureOut">
              <a:rPr lang="ru-RU" smtClean="0"/>
              <a:t>14.09.2017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DE24F-4D38-49A1-BBBE-8AD929926A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78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microsoft.com/office/2007/relationships/hdphoto" Target="../media/hdphoto5.wdp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.wdp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1.wdp"/><Relationship Id="rId7" Type="http://schemas.microsoft.com/office/2007/relationships/hdphoto" Target="../media/hdphoto8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microsoft.com/office/2007/relationships/hdphoto" Target="../media/hdphoto7.wdp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7" y="-32657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23307" y="4005064"/>
            <a:ext cx="88924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Пажгинский поэт 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Дмитрий  Васильевич Конюхов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1556792"/>
            <a:ext cx="7069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>
                <a:latin typeface="a_CampusGrav" pitchFamily="82" charset="-52"/>
              </a:rPr>
              <a:t>Твёрдой поступью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5616" y="332656"/>
            <a:ext cx="64087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МБУК «Сыктывдинская ЦБС»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Пажгинская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модельная библиотека-филиал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09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15719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gerius" pitchFamily="82" charset="-52"/>
              </a:rPr>
              <a:t>Дмитрий Василь­евич Конюхов (Вась Мить, Би кинь)</a:t>
            </a:r>
          </a:p>
        </p:txBody>
      </p:sp>
      <p:pic>
        <p:nvPicPr>
          <p:cNvPr id="7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" y="-26331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050" name="Picture 2" descr="C:\Users\Владелец\Desktop\Конюхов\КП6409-83-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r="1120" b="5341"/>
          <a:stretch/>
        </p:blipFill>
        <p:spPr bwMode="auto">
          <a:xfrm>
            <a:off x="465463" y="291069"/>
            <a:ext cx="8255767" cy="5343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5951122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Делегаты первой областной конференции коми писателей.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Сыктывкар, апрель 1934 года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8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15719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gerius" pitchFamily="82" charset="-52"/>
              </a:rPr>
              <a:t>Дмитрий Василь­евич Конюхов (Вась Мить, Би кинь)</a:t>
            </a:r>
          </a:p>
        </p:txBody>
      </p:sp>
      <p:pic>
        <p:nvPicPr>
          <p:cNvPr id="7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9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098" name="Picture 2" descr="C:\Users\Владелец\Desktop\Конюхов\фото 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4" b="1205"/>
          <a:stretch/>
        </p:blipFill>
        <p:spPr bwMode="auto">
          <a:xfrm>
            <a:off x="939220" y="40368"/>
            <a:ext cx="6945148" cy="4860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063" y="4943019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 сентября 1940 года. На Сыктывкарской красной площади.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Слева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направо стоят коми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писатели: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Конюхов Дмитрий Васильевич,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Рочев Яков Митрофанович, Морозов Сергей Михайлович.</a:t>
            </a:r>
          </a:p>
        </p:txBody>
      </p:sp>
    </p:spTree>
    <p:extLst>
      <p:ext uri="{BB962C8B-B14F-4D97-AF65-F5344CB8AC3E}">
        <p14:creationId xmlns:p14="http://schemas.microsoft.com/office/powerpoint/2010/main" val="408172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15719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gerius" pitchFamily="82" charset="-52"/>
              </a:rPr>
              <a:t>Дмитрий Василь­евич Конюхов (Вась Мить, Би кинь)</a:t>
            </a:r>
          </a:p>
        </p:txBody>
      </p:sp>
      <p:pic>
        <p:nvPicPr>
          <p:cNvPr id="7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8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5150" y="3756808"/>
            <a:ext cx="8784976" cy="280076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354013"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11 июля 1941 года. Сыктывкарская пристань. С Дмитрием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Конюховым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на пароход садятся коми писатели и журналисты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Елькин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, Г. Федоров, П. Доронин, Ф. 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Зезегов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и другие новобранцы.</a:t>
            </a:r>
          </a:p>
          <a:p>
            <a:pPr indent="354013"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В Вологде Конюхов и его товарищи попали в 34 полк, а оттуда их увезли в Архангельск на курсы подготовки младших лейтенантов. На Ленинградский фронт прибыли в октябре 1942 года.</a:t>
            </a: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dirty="0"/>
          </a:p>
        </p:txBody>
      </p:sp>
      <p:pic>
        <p:nvPicPr>
          <p:cNvPr id="10" name="Picture 2" descr="mso3E174"/>
          <p:cNvPicPr/>
          <p:nvPr/>
        </p:nvPicPr>
        <p:blipFill rotWithShape="1"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2" t="1834"/>
          <a:stretch/>
        </p:blipFill>
        <p:spPr bwMode="auto">
          <a:xfrm>
            <a:off x="149491" y="96753"/>
            <a:ext cx="2478293" cy="3402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1" name="Рисунок 10" descr="https://pp.vk.me/c279/v279158/1293/porCTZhuQ38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1" t="22127" r="12449" b="25320"/>
          <a:stretch/>
        </p:blipFill>
        <p:spPr bwMode="auto">
          <a:xfrm>
            <a:off x="3396344" y="404664"/>
            <a:ext cx="5096543" cy="29163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405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" y="0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2" descr="http://waralbum.ru/wp-content/uploads/yapb_cache/bae72e234db118c2fdbc4b4c1cfee6b36.635kmcbp8m808wsgkk0gko8c8.ejcuplo1l0oo0sk8c40s8osc4.th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1656"/>
            <a:ext cx="3556992" cy="2790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broneboy.ru/wp-content/uploads/s-RPG-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23" y="165495"/>
            <a:ext cx="4032448" cy="28464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7882" y="3040148"/>
            <a:ext cx="8665724" cy="35702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indent="354013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Я не был на действительной службе, но и за короткий срок было не легко, зато быстро подружился с пулемётом «Максим». После окончания курсов меня назначили командиром пулеметного взвода. Много раз встречался с фашистом, но «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Максимушка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 нас никогда не подводил. Война есть война. Разная судьба ждала воинов, например, я воевал на переднем фронте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всего 4 месяца.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одном из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боёв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я был ранен,  я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не помнил, как вынесли меня с поля боя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так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вспоминал Дмитрий Конюхов свой боевой путь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354013"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Дмитрий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Конюхов защищал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Ленинград. Командуя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пуле­метным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взводом,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был тяжело ранен,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награждён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Орденом «Отечественной войны»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степени и медалями. </a:t>
            </a:r>
          </a:p>
          <a:p>
            <a:pPr algn="just"/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51616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15719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gerius" pitchFamily="82" charset="-52"/>
              </a:rPr>
              <a:t>Дмитрий Василь­евич Конюхов (Вась Мить, Би кинь)</a:t>
            </a:r>
          </a:p>
        </p:txBody>
      </p:sp>
      <p:pic>
        <p:nvPicPr>
          <p:cNvPr id="7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97" y="0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467544" y="5229200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875672"/>
            <a:ext cx="7848872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Поэт вернулся с фронта после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тяжёлого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ранения, но он мужественно борется со своим недугом, искалеченный физически, чувствует себя сильным и непобедимым. Он не мог не написать о войне, о боях. Один за другим выходят его  стихи на военную тематику.</a:t>
            </a:r>
          </a:p>
          <a:p>
            <a:pPr algn="ctr"/>
            <a:endParaRPr lang="ru-RU" sz="3200" b="1" dirty="0">
              <a:latin typeface="a_CampusCaps" pitchFamily="82" charset="-52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«Пусть пурга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метёт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снег,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 Высоко я держу свою голову.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Мы, 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рат, - воины, в великой битве</a:t>
            </a: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Ценой своей крови добыли людям добро».</a:t>
            </a:r>
          </a:p>
          <a:p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latin typeface="a_CampusCaps" pitchFamily="8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19405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15719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gerius" pitchFamily="82" charset="-52"/>
              </a:rPr>
              <a:t>Дмитрий Василь­евич Конюхов (Вась Мить, Би кинь)</a:t>
            </a:r>
          </a:p>
        </p:txBody>
      </p:sp>
      <p:pic>
        <p:nvPicPr>
          <p:cNvPr id="7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97" y="0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467544" y="5229200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5122" name="Picture 2" descr="C:\Users\Владелец\Desktop\Конюхов\КП6409-31-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27" y="116632"/>
            <a:ext cx="5943605" cy="40199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4136593"/>
            <a:ext cx="74888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Сыктывкар 1946 год.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Группа коми писателей в обкоме ВКП(б).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Сидят слева направо: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Щ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ербаков Федор Васильевич,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Рассыхаев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Иван Георгиевич, зав. отделом пропаганды Пыстин Илья Иванович,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Прокушева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Павла Андреевна - работник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обллита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Конюхов Дмитрий Васильевич,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Рочев Яков Митрофанович,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Улибин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Николай Андреевич.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Стоят слева направо: Вавилин Иван Михайлович, Федоров Геннадий Александрович,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Изьюров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Иван Васильевич,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Вежев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Александр Александрович, Шеболкин Павел Андреевич, Попов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Полиевкт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Павлович,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Попов Серафим Алексеевич.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4-конечная звезда 8"/>
          <p:cNvSpPr/>
          <p:nvPr/>
        </p:nvSpPr>
        <p:spPr>
          <a:xfrm>
            <a:off x="5304453" y="2276872"/>
            <a:ext cx="252028" cy="182860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77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15719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gerius" pitchFamily="82" charset="-52"/>
              </a:rPr>
              <a:t>Дмитрий Василь­евич Конюхов (Вась Мить, Би кинь)</a:t>
            </a:r>
          </a:p>
        </p:txBody>
      </p:sp>
      <p:pic>
        <p:nvPicPr>
          <p:cNvPr id="7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" y="21704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135529" y="260648"/>
            <a:ext cx="8684943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354013" algn="just"/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Бывший фронтовик Дмитрий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Конюхов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стихи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писал, </a:t>
            </a:r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но печатался редко. </a:t>
            </a:r>
          </a:p>
          <a:p>
            <a:pPr algn="just"/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Мирный труд, как основу всего прекрасного на земле, он воспевает в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своём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стихотворении «Какое счастье жить на вольной земле» (1947):</a:t>
            </a:r>
          </a:p>
          <a:p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Человек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велик не своим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званием,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Честным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трудом он прекрасен и славен,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Ленивым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будешь - добрая слава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заржавеет,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Пожухнет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, как осенний лист.</a:t>
            </a:r>
          </a:p>
          <a:p>
            <a:pPr indent="354013"/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Война обогатила его творчество. В послевоенные годы внимание коми писателя было обращено к родной Коммунистической партии, вдохновителю и организатору всенародной победы в Великой Отечественной войне.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Дмитрий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Конюхов в стихотворении « </a:t>
            </a:r>
            <a:r>
              <a:rPr lang="ru-RU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Партиял</a:t>
            </a:r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ö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 пи» ( Сын партии, 1946)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создаёт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живой и правдивый образ коммуниста.</a:t>
            </a:r>
          </a:p>
          <a:p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Мы знаем его:</a:t>
            </a:r>
          </a:p>
          <a:p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Простой прямой человек,</a:t>
            </a:r>
          </a:p>
          <a:p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Не кичится собой,</a:t>
            </a:r>
          </a:p>
          <a:p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Словами не кидается;</a:t>
            </a:r>
          </a:p>
          <a:p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И в труде он</a:t>
            </a:r>
          </a:p>
          <a:p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Очень верный товарищ,</a:t>
            </a:r>
          </a:p>
          <a:p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И от трудностей</a:t>
            </a:r>
          </a:p>
          <a:p>
            <a:r>
              <a:rPr lang="ru-RU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В тихую заводь не укрывается.</a:t>
            </a:r>
            <a:endParaRPr lang="ru-RU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42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" y="0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467544" y="5229200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19" y="116632"/>
            <a:ext cx="82809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Стихотворения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Дмитрия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Конюхова вошли в 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нтологию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коми поэзии. Одно из лучших его стихотворений 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Оз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нин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гаж</a:t>
            </a:r>
            <a:r>
              <a:rPr lang="ru-RU" sz="2000" b="1" dirty="0" err="1" smtClean="0">
                <a:latin typeface="Calibri"/>
                <a:cs typeface="Times New Roman" pitchFamily="18" charset="0"/>
              </a:rPr>
              <a:t>ӧ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длы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нывъяс</a:t>
            </a:r>
            <a:r>
              <a:rPr lang="ru-RU" sz="2000" b="1" dirty="0" err="1" smtClean="0">
                <a:latin typeface="Calibri"/>
                <a:cs typeface="Times New Roman" pitchFamily="18" charset="0"/>
              </a:rPr>
              <a:t>ӧ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Вась»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/ «Не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веселит уж девушек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Василий»,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нём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говорится о прекрасном коми парне, солдате, не вернувшемся с войны.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195" t="7909" r="7654" b="18112"/>
          <a:stretch/>
        </p:blipFill>
        <p:spPr bwMode="auto">
          <a:xfrm rot="21201635">
            <a:off x="456530" y="1887012"/>
            <a:ext cx="2592288" cy="36966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37" t="898" r="7475" b="37823"/>
          <a:stretch/>
        </p:blipFill>
        <p:spPr bwMode="auto">
          <a:xfrm rot="674803">
            <a:off x="3908399" y="1945043"/>
            <a:ext cx="2880320" cy="3816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7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" y="21704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1259632" y="188640"/>
            <a:ext cx="7344816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Не веселит уж девушек </a:t>
            </a:r>
            <a:r>
              <a:rPr lang="ru-RU" b="1" dirty="0" smtClean="0"/>
              <a:t>Василий /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гажӧдлы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нывъясӧс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Вась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Ой, не шутит с ребятами Вась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не бродит с гармонью весною: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Далеко, где Нева разлилась,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зарыт под прибрежной сосною.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он девушкам люб и пригож,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легким смехом, с повадкой веселой.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Колосилась высокая рожь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,-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Вась покинул родимые долы</a:t>
            </a:r>
            <a:r>
              <a:rPr lang="ru-RU" sz="1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Мать-отчизна его позвала,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битве пал он, но знал, умирая,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опять широка и светла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Будет доля родимого края.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Отпылала война, пронеслась...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Вновь мы счастливы, горе изведав.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Ой, не шутит с ребятами Вась,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вернулся он в дом своих дедов.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 раз в Коми крае у рек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Зацветут и леса и долины...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забудет отчизна вовек 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Доблесть славную верного сына.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5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5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29" y="0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9714" y="250195"/>
            <a:ext cx="88924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1951 году вышел первый и единственный сборник стихов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Дмитрия Конюхова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Зумыд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воськолöн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/ «Твёрдой поступью».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_CampusCaps" pitchFamily="82" charset="-52"/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5678" y="1484784"/>
            <a:ext cx="481837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bg1">
                    <a:lumMod val="95000"/>
                  </a:schemeClr>
                </a:solidFill>
                <a:latin typeface="a_CampusCaps" pitchFamily="82" charset="-52"/>
              </a:rPr>
              <a:t>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Никто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не 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праве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Никто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не в праве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слышишь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!?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Учить тебя как нужно жить!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Следить, что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ешь и чем ты дышишь.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Не смогут твою веру погубить!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Пусть жгут тебя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плюют, смеются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 спину,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Пусть перережут провода!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 все нелепые картины,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 нас не оставят и следа.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Страх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боль, предательство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ложь -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Стигматы их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«священной»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правоты!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Я знаю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ты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переживешь,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Лишь помни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вера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есть и ты!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004048" y="1484784"/>
            <a:ext cx="432048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_CampusCaps" pitchFamily="82" charset="-52"/>
              </a:rPr>
              <a:t>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Ветер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как выстрел в сердце,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Это как взгляд в небо!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 не найти среди пепла,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Ветер рисует картины.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А нам все казалось мало,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Будни разбитые в кровь.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Свобода нам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завещала -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Должны сохранить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мир, любовь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 ветер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, пронзительно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 клочья,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Рвет облака простыней.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Так горло сжимает ночью,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Кричит – «Люди, будьте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добрей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!»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000" dirty="0"/>
              <a:t> </a:t>
            </a:r>
          </a:p>
          <a:p>
            <a:r>
              <a:rPr lang="ru-RU" sz="1000" dirty="0"/>
              <a:t> </a:t>
            </a:r>
          </a:p>
          <a:p>
            <a:r>
              <a:rPr lang="ru-RU" sz="1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6835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24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323528" y="5157192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latin typeface="a_Algerius" pitchFamily="82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51920" y="332656"/>
            <a:ext cx="471582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Конюхов 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Дмитрий </a:t>
            </a:r>
          </a:p>
          <a:p>
            <a:pPr algn="ctr"/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Василь­евич 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(Вась Мить, Би кинь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1911-1982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3211" y="4633972"/>
            <a:ext cx="660489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400" b="1" i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«Много раз в Коми крае у рек</a:t>
            </a:r>
          </a:p>
          <a:p>
            <a:pPr algn="ctr"/>
            <a:r>
              <a:rPr lang="ru-RU" sz="2400" b="1" i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Зацветут и леса и долины…</a:t>
            </a:r>
          </a:p>
          <a:p>
            <a:pPr algn="ctr"/>
            <a:r>
              <a:rPr lang="ru-RU" sz="2400" b="1" i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забудет отчизна вовек</a:t>
            </a:r>
          </a:p>
          <a:p>
            <a:pPr algn="ctr"/>
            <a:r>
              <a:rPr lang="ru-RU" sz="2400" b="1" i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Доблесть славную верного сына».</a:t>
            </a:r>
            <a:endParaRPr lang="ru-RU" sz="2400" b="1" i="1" spc="150" dirty="0">
              <a:ln w="11430"/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Конюхов Дмитрий Васильевич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984"/>
            <a:ext cx="3168015" cy="3168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5194" y="3762756"/>
            <a:ext cx="90013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Поэт, переводчик, литературный критик, публицист</a:t>
            </a:r>
          </a:p>
        </p:txBody>
      </p:sp>
    </p:spTree>
    <p:extLst>
      <p:ext uri="{BB962C8B-B14F-4D97-AF65-F5344CB8AC3E}">
        <p14:creationId xmlns:p14="http://schemas.microsoft.com/office/powerpoint/2010/main" val="179502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15719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gerius" pitchFamily="82" charset="-52"/>
              </a:rPr>
              <a:t>Дмитрий Василь­евич Конюхов (Вась Мить, Би кинь)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05342"/>
            <a:ext cx="61744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Скончался 4 марта 1982 года.</a:t>
            </a:r>
          </a:p>
          <a:p>
            <a:r>
              <a:rPr lang="ru-RU" dirty="0"/>
              <a:t>Литература Конюхов Дмитрий </a:t>
            </a:r>
            <a:r>
              <a:rPr lang="ru-RU" dirty="0" err="1"/>
              <a:t>васильевич</a:t>
            </a:r>
            <a:r>
              <a:rPr lang="ru-RU" dirty="0"/>
              <a:t> (1911-1982) // Журналисты-фронтовики Ре </a:t>
            </a:r>
            <a:r>
              <a:rPr lang="ru-RU" dirty="0" err="1"/>
              <a:t>спублики</a:t>
            </a:r>
            <a:r>
              <a:rPr lang="ru-RU" dirty="0"/>
              <a:t> Коми. Сыктывкар, 2007. С. 66-67.</a:t>
            </a:r>
          </a:p>
          <a:p>
            <a:r>
              <a:rPr lang="ru-RU" dirty="0"/>
              <a:t>95 лет со дня рождения Конюхова Дмитрия Васильевича, </a:t>
            </a:r>
            <a:r>
              <a:rPr lang="ru-RU" dirty="0" err="1"/>
              <a:t>коми</a:t>
            </a:r>
            <a:r>
              <a:rPr lang="ru-RU" dirty="0"/>
              <a:t> писателя (1911 г., 26 сентября – 1982 г., 4 марта) : [список лит.] // Календарь знаменательных и памятных дат Республики Коми на 2006 год. Сыктывкар, 2005. С. 32.</a:t>
            </a:r>
          </a:p>
          <a:p>
            <a:r>
              <a:rPr lang="ru-RU" dirty="0"/>
              <a:t>Мартынов, </a:t>
            </a:r>
            <a:r>
              <a:rPr lang="ru-RU" dirty="0" err="1"/>
              <a:t>в.И</a:t>
            </a:r>
            <a:r>
              <a:rPr lang="ru-RU" dirty="0"/>
              <a:t>. Конюхов Дмитрий Васильевич (Вась Мить, Би кинь) // Ли </a:t>
            </a:r>
            <a:r>
              <a:rPr lang="ru-RU" dirty="0" err="1"/>
              <a:t>тераторы</a:t>
            </a:r>
            <a:r>
              <a:rPr lang="ru-RU" dirty="0"/>
              <a:t> земли Коми : слов.-справ. / Валерий Мартынов. Сыктывкар, 2000. С. 71 72.</a:t>
            </a:r>
          </a:p>
        </p:txBody>
      </p:sp>
      <p:pic>
        <p:nvPicPr>
          <p:cNvPr id="8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" y="21461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683569" y="134216"/>
            <a:ext cx="83636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Дмитрий Васильевич Конюхов много работал в журнале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Войвыв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кодзув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», в Коми книжном издательстве. </a:t>
            </a:r>
          </a:p>
        </p:txBody>
      </p:sp>
      <p:pic>
        <p:nvPicPr>
          <p:cNvPr id="10" name="Picture 2" descr="C:\Users\1752D~1\AppData\Local\Temp\Rar$DI02.218\100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8" b="18551"/>
          <a:stretch/>
        </p:blipFill>
        <p:spPr bwMode="auto">
          <a:xfrm>
            <a:off x="3059832" y="1605368"/>
            <a:ext cx="2824289" cy="417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1752D~1\AppData\Local\Temp\Rar$DI09.599\100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r="5234" b="9234"/>
          <a:stretch/>
        </p:blipFill>
        <p:spPr bwMode="auto">
          <a:xfrm>
            <a:off x="6012160" y="1631646"/>
            <a:ext cx="3035073" cy="471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1752D~1\AppData\Local\Temp\Rar$DI23.331\100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6" r="4197" b="9967"/>
          <a:stretch/>
        </p:blipFill>
        <p:spPr bwMode="auto">
          <a:xfrm>
            <a:off x="137880" y="1379571"/>
            <a:ext cx="2808312" cy="471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39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Конюхов Дмитрий Васильевич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3168352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515719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gerius" pitchFamily="82" charset="-52"/>
              </a:rPr>
              <a:t>Дмитрий Василь­евич Конюхов (Вась Мить, Би кинь)</a:t>
            </a:r>
          </a:p>
        </p:txBody>
      </p:sp>
      <p:pic>
        <p:nvPicPr>
          <p:cNvPr id="7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79" y="0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074" name="Picture 2" descr="C:\Users\1752D~1\AppData\Local\Temp\Rar$DI09.178\1000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" t="11275" r="4171"/>
          <a:stretch/>
        </p:blipFill>
        <p:spPr bwMode="auto">
          <a:xfrm>
            <a:off x="899592" y="102827"/>
            <a:ext cx="6735648" cy="5373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6307" y="5511134"/>
            <a:ext cx="666794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1949 году Дмитрия Васильевича Конюхова приняли в Союз писателей СССР, не только как поэта, но и как хорошего переводчика.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05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15719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gerius" pitchFamily="82" charset="-52"/>
              </a:rPr>
              <a:t>Дмитрий Василь­евич Конюхов (Вась Мить, Би кинь)</a:t>
            </a:r>
          </a:p>
        </p:txBody>
      </p:sp>
      <p:pic>
        <p:nvPicPr>
          <p:cNvPr id="7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0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343811" y="188640"/>
            <a:ext cx="84046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Дмитрий Конюхов был великолепным переводчиком. Он перевел на коми язык не один десяток  книг и произведений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русских писателей XX века: цикл М. Горького об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Америке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роман М. Шолохова «Поднятая целина», повесть А. Бека «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Волоколамское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шоссе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».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8" name="Picture 2" descr="http://kvas.ws/torrents/images/1491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60848"/>
            <a:ext cx="2485503" cy="345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knigapolis.ru/pictures/2/41/3290117_sbig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" t="-81" r="40113" b="33837"/>
          <a:stretch/>
        </p:blipFill>
        <p:spPr bwMode="auto">
          <a:xfrm>
            <a:off x="299795" y="2564904"/>
            <a:ext cx="2293048" cy="354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v01.twirpx.net/1200/12006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64904"/>
            <a:ext cx="2537972" cy="340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cars-detal.ru/ppt/imgs/560d0a9515e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03" y="-18864"/>
            <a:ext cx="9145660" cy="69573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179512" y="72211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20725"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Красиво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зазвучали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коми языке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стихи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А. Пушкина, М. Лермонтова,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indent="354013"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Некрасова, В. Маяковского,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татарского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поэта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Мусы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Джалиля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://alife.hol.es/wp-content/uploads/2016/03/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45829"/>
            <a:ext cx="1623706" cy="223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litmoon.ucoz.ru/_ph/1/9615781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488" y="4340418"/>
            <a:ext cx="1773376" cy="227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99.beon.ru/www.proshkolu.ru/content/media/pic/std/1000000/438000/437715-25a5c79cc086f01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324324"/>
            <a:ext cx="1584176" cy="228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etoretro.ru/data/media/4761/1355862587c9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7"/>
          <a:stretch/>
        </p:blipFill>
        <p:spPr bwMode="auto">
          <a:xfrm>
            <a:off x="3419872" y="1541183"/>
            <a:ext cx="1584176" cy="213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.ytimg.com/vi/J0_7tuDNVKo/hqdefault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0" r="25688"/>
          <a:stretch/>
        </p:blipFill>
        <p:spPr bwMode="auto">
          <a:xfrm>
            <a:off x="6498669" y="1564710"/>
            <a:ext cx="1385699" cy="211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0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" y="0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7" name="Рисунок 6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9249" t="27375" r="1997" b="21739"/>
          <a:stretch/>
        </p:blipFill>
        <p:spPr bwMode="auto">
          <a:xfrm>
            <a:off x="307974" y="1398186"/>
            <a:ext cx="2339985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AutoShape 2" descr="https://j.livelib.ru/boocover/1000108625/200/6c65/Stendal_%E2%80%94_Rim_Neapol_i_Florentsiy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https://j.livelib.ru/boocover/1000108625/200/6c65/Stendal_%E2%80%94_Rim_Neapol_i_Florentsiy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6" descr="https://j.livelib.ru/boocover/1000108625/200/6c65/Stendal_%E2%80%94_Rim_Neapol_i_Florentsiya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8" descr="https://j.livelib.ru/boocover/1000108625/200/6c65/Stendal_%E2%80%94_Rim_Neapol_i_Florentsiya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55575" y="160338"/>
            <a:ext cx="81608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Дмитрий Васильевич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перевел на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коми язык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произведение француза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Стендаля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«Ванина Ванини» (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1940)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dirty="0"/>
          </a:p>
        </p:txBody>
      </p:sp>
      <p:pic>
        <p:nvPicPr>
          <p:cNvPr id="13" name="Рисунок 12" descr="http://www.knigograd.com.ua/images/detailed/product_detailed_image_131756_44407.jpg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8" t="4893" r="53516" b="29052"/>
          <a:stretch/>
        </p:blipFill>
        <p:spPr bwMode="auto">
          <a:xfrm>
            <a:off x="6228184" y="1475790"/>
            <a:ext cx="2088232" cy="2941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AutoShape 4" descr="https://img-fotki.yandex.ru/get/9800/113233950.c8/0_c5190_a5dd86d_L.jp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6" descr="https://img-fotki.yandex.ru/get/9800/113233950.c8/0_c5190_a5dd86d_L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 descr="http://www.lukich.ru/img/books_covers/101137860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807" y="2060848"/>
            <a:ext cx="2304256" cy="30809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449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15719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gerius" pitchFamily="82" charset="-52"/>
              </a:rPr>
              <a:t>Дмитрий Василь­евич Конюхов (Вась Мить, Би кинь)</a:t>
            </a:r>
          </a:p>
        </p:txBody>
      </p:sp>
      <p:pic>
        <p:nvPicPr>
          <p:cNvPr id="7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0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215516" y="476672"/>
            <a:ext cx="781286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Дмитрий Васильевич свой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вклад внёс и в развитие коми критики.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Прежде всего он выступал как интерпретатор творчества Ивана Куратова. Он был одним их тех критиков, которые вошли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состав редколлегии, издавшей в 1939 году сборник сочинений И. А. Куратова.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354013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Опубликовал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ряд статей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 И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. А. Куратове,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частности, «Рукописное наследство И.А. Куратова», «Куратов-переводчик», «Как работал Куратов над стихами».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нимательно следил за изданиями произведений и откликался на их выход статьями, рецензиями.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museumkomi.ru/bitrix/uploads/2016/03/%D0%98.%D0%90.-%D0%9A%D1%83%D1%80%D0%B0%D1%82%D0%BE%D0%B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" r="3056" b="3691"/>
          <a:stretch/>
        </p:blipFill>
        <p:spPr bwMode="auto">
          <a:xfrm>
            <a:off x="1907704" y="3755681"/>
            <a:ext cx="3071532" cy="2803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15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41" y="0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4098" name="Picture 2" descr="http://www.nbrkomi.ru/content/1691/%D0%9B%D0%B5%D0%B1%D0%B5%D0%B4%D0%B5%D0%B2%20%D0%9C.%D0%9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14" y="1819963"/>
            <a:ext cx="2247348" cy="3088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4100" name="Picture 4" descr="http://www.ukrainakomi.ru/upload/iblock/f63/f636808af31cb8aed28fa6e6c9662b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170" y="1820502"/>
            <a:ext cx="2198186" cy="315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116632"/>
            <a:ext cx="75608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Заметным явлением в коми критике и литературоведении стали статьи о творчестве основоположников коми литературы М.Н. Лебедева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В.И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Лыткина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И.М. Вавилина.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http://www.nbrkomi.ru/content/1849/%D0%9B%D1%8B%D1%82%D0%BA%D0%B8%D0%BD%20%D0%92%D0%B0%D1%81%D0%B8%D0%BB%D0%B8%D0%B9%20%D0%98%D0%BB%D1%8C%D0%B8%D1%8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819963"/>
            <a:ext cx="2338976" cy="312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5085184"/>
            <a:ext cx="1832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Лебедев М.Н.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75856" y="5085184"/>
            <a:ext cx="1653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Лыткин В.И.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0436" y="5127162"/>
            <a:ext cx="1728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Вавилин И.М.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15719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gerius" pitchFamily="82" charset="-52"/>
              </a:rPr>
              <a:t>Дмитрий Василь­евич Конюхов (Вась Мить, Би кинь)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305342"/>
            <a:ext cx="61744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Скончался 4 марта 1982 года.</a:t>
            </a:r>
          </a:p>
          <a:p>
            <a:r>
              <a:rPr lang="ru-RU" dirty="0"/>
              <a:t>Литература Конюхов Дмитрий </a:t>
            </a:r>
            <a:r>
              <a:rPr lang="ru-RU" dirty="0" err="1"/>
              <a:t>васильевич</a:t>
            </a:r>
            <a:r>
              <a:rPr lang="ru-RU" dirty="0"/>
              <a:t> (1911-1982) // Журналисты-фронтовики Ре </a:t>
            </a:r>
            <a:r>
              <a:rPr lang="ru-RU" dirty="0" err="1"/>
              <a:t>спублики</a:t>
            </a:r>
            <a:r>
              <a:rPr lang="ru-RU" dirty="0"/>
              <a:t> Коми. Сыктывкар, 2007. С. 66-67.</a:t>
            </a:r>
          </a:p>
          <a:p>
            <a:r>
              <a:rPr lang="ru-RU" dirty="0"/>
              <a:t>95 лет со дня рождения Конюхова Дмитрия Васильевича, </a:t>
            </a:r>
            <a:r>
              <a:rPr lang="ru-RU" dirty="0" err="1"/>
              <a:t>коми</a:t>
            </a:r>
            <a:r>
              <a:rPr lang="ru-RU" dirty="0"/>
              <a:t> писателя (1911 г., 26 сентября – 1982 г., 4 марта) : [список лит.] // Календарь знаменательных и памятных дат Республики Коми на 2006 год. Сыктывкар, 2005. С. 32.</a:t>
            </a:r>
          </a:p>
          <a:p>
            <a:r>
              <a:rPr lang="ru-RU" dirty="0"/>
              <a:t>Мартынов, </a:t>
            </a:r>
            <a:r>
              <a:rPr lang="ru-RU" dirty="0" err="1"/>
              <a:t>в.И</a:t>
            </a:r>
            <a:r>
              <a:rPr lang="ru-RU" dirty="0"/>
              <a:t>. Конюхов Дмитрий Васильевич (Вась Мить, Би кинь) // Ли </a:t>
            </a:r>
            <a:r>
              <a:rPr lang="ru-RU" dirty="0" err="1"/>
              <a:t>тераторы</a:t>
            </a:r>
            <a:r>
              <a:rPr lang="ru-RU" dirty="0"/>
              <a:t> земли Коми : слов.-справ. / Валерий Мартынов. Сыктывкар, 2000. С. 71 72.</a:t>
            </a:r>
          </a:p>
        </p:txBody>
      </p:sp>
      <p:pic>
        <p:nvPicPr>
          <p:cNvPr id="8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57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1187624" y="260648"/>
            <a:ext cx="567037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Мне снилось, что я жив</a:t>
            </a:r>
          </a:p>
          <a:p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Мне снилось,  что я жив,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сердце снова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бьётся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Пронзенное стрелой,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Чужих, холодных глаз.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Проклятая весна,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Безжалостно смеется.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Хоронит под собой,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Осколки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чьих-то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фраз...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Внутри предательски защемит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что-то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будто, чувствуя петли зубастый рот.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Крик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толпы – «Держите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вот он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!»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 тот же миг ведут на эшафот.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 где же крылья, что несли сквозь вечность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поднимались вновь и вновь.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Сломали, обернув боль в бесконечность.</a:t>
            </a:r>
            <a:b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Сожгли,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смеясь, </a:t>
            </a:r>
            <a:r>
              <a:rPr 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окунали перья в </a:t>
            </a:r>
            <a:r>
              <a:rPr 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кровь.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021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15719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gerius" pitchFamily="82" charset="-52"/>
              </a:rPr>
              <a:t>Дмитрий Василь­евич Конюхов (Вась Мить, Би кинь)</a:t>
            </a:r>
          </a:p>
        </p:txBody>
      </p:sp>
      <p:pic>
        <p:nvPicPr>
          <p:cNvPr id="7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" y="0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0" name="Прямоугольник 9"/>
          <p:cNvSpPr/>
          <p:nvPr/>
        </p:nvSpPr>
        <p:spPr>
          <a:xfrm>
            <a:off x="575556" y="1764397"/>
            <a:ext cx="763284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Дмитрий Васильевич Конюхов, несмотря на свою инвалидность, усердно работал как поэт, критик и переводчик. </a:t>
            </a:r>
          </a:p>
          <a:p>
            <a:pPr algn="just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Умер 4 марта 1982 года, после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тяжёлой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болезни.</a:t>
            </a:r>
          </a:p>
          <a:p>
            <a:pPr algn="just"/>
            <a:endParaRPr lang="ru-RU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«Смелыми прославленный делами,</a:t>
            </a:r>
          </a:p>
          <a:p>
            <a:pPr algn="ctr"/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Тверд и чист душою он всегда,-</a:t>
            </a:r>
          </a:p>
          <a:p>
            <a:pPr algn="ctr"/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Эту душу не расплавит пламя,</a:t>
            </a:r>
          </a:p>
          <a:p>
            <a:pPr algn="ctr"/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 поглотит 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чёрная 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вода».</a:t>
            </a:r>
            <a:endParaRPr lang="ru-RU" sz="20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27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15719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gerius" pitchFamily="82" charset="-52"/>
              </a:rPr>
              <a:t>Дмитрий Василь­евич Конюхов (Вась Мить, Би кинь)</a:t>
            </a:r>
          </a:p>
        </p:txBody>
      </p:sp>
      <p:pic>
        <p:nvPicPr>
          <p:cNvPr id="7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" y="6381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728699" y="5445224"/>
            <a:ext cx="6174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Презентацию подготовила: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иблиотекарь Пажгинской библиотеки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Размыслова Зинаида Анатольевна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74777"/>
            <a:ext cx="5688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583010"/>
            <a:ext cx="540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Выражаем благодарность Литературному музею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Ивана Алексеевича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Куратова за предоставленные фотографии.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13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Конюхов Дмитрий Васильевич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3168352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515719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gerius" pitchFamily="82" charset="-52"/>
              </a:rPr>
              <a:t>Дмитрий Василь­евич Конюхов (Вась Мить, Би кинь)</a:t>
            </a:r>
          </a:p>
        </p:txBody>
      </p:sp>
      <p:pic>
        <p:nvPicPr>
          <p:cNvPr id="7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75" y="0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323528" y="4797152"/>
            <a:ext cx="6768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Дмитрий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Василь­евич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Конюхов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родился  26 сентября 1911 года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деревне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Гарья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села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Пажга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в семье крестьянина. 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 детства работал: косил, сгребал, таскал копны, убирал ячмень, овёс, ухаживал за скотиной. Но каждую осень бегал в школу.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Пажгинскую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семилетнюю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шко­лу окончил в 1928 году.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http://sobory.ru/pic/11400/11414_20110209_22485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749" y="188640"/>
            <a:ext cx="6570462" cy="4248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05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Конюхов Дмитрий Васильевич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3168352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23528" y="515719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gerius" pitchFamily="82" charset="-52"/>
              </a:rPr>
              <a:t>Дмитрий Василь­евич Конюхов (Вась Мить, Би кинь)</a:t>
            </a:r>
          </a:p>
        </p:txBody>
      </p:sp>
      <p:pic>
        <p:nvPicPr>
          <p:cNvPr id="7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" y="0"/>
            <a:ext cx="91456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03923" y="5149349"/>
            <a:ext cx="6860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000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этом же году Дмитрий Конюхов поступает на первый курс </a:t>
            </a:r>
          </a:p>
          <a:p>
            <a:pPr marL="108000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педагогического техникума. Осенью 1930 года его в числе </a:t>
            </a:r>
          </a:p>
          <a:p>
            <a:pPr marL="108000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6 студентов отправляют в Вологду, в пединститут на коми литературно-лингвистическое отделение. </a:t>
            </a:r>
          </a:p>
        </p:txBody>
      </p:sp>
      <p:pic>
        <p:nvPicPr>
          <p:cNvPr id="9" name="Picture 2" descr="http://siktivkar.bezformata.ru/content/image68878768.jpg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317"/>
          <a:stretch/>
        </p:blipFill>
        <p:spPr bwMode="auto">
          <a:xfrm>
            <a:off x="899592" y="116632"/>
            <a:ext cx="6048672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05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15719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gerius" pitchFamily="82" charset="-52"/>
              </a:rPr>
              <a:t>Дмитрий Василь­евич Конюхов (Вась Мить, Би кинь)</a:t>
            </a:r>
          </a:p>
        </p:txBody>
      </p:sp>
      <p:pic>
        <p:nvPicPr>
          <p:cNvPr id="7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" y="0"/>
            <a:ext cx="91456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Владелец\Desktop\Конюхов\КП6409-17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0815"/>
            <a:ext cx="6049785" cy="40382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7323" y="4365104"/>
            <a:ext cx="79770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4013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1933 год. Первый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выпуск Коми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пединститута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закончили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22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языковеда- литератора, учителя коми языка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литературы,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их числе был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Дмитрий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Конюхов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54013"/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Дмитрий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Васильевич Конюхов начал учительствовать в </a:t>
            </a:r>
            <a:r>
              <a:rPr lang="ru-RU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Пажгинской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семилетней школе.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Затем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его перевели в 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Палевицы,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где он проработал 5 лет. </a:t>
            </a: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4-конечная звезда 12"/>
          <p:cNvSpPr/>
          <p:nvPr/>
        </p:nvSpPr>
        <p:spPr>
          <a:xfrm>
            <a:off x="6282140" y="3933056"/>
            <a:ext cx="216024" cy="144016"/>
          </a:xfrm>
          <a:prstGeom prst="star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948264" y="1901731"/>
            <a:ext cx="2195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нижнем ряду справа первый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углу) – коми писатель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Дмитрий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онюхов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941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" y="0"/>
            <a:ext cx="91456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ладелец\Desktop\Конюхов\КП6409-17-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8" y="332656"/>
            <a:ext cx="9139396" cy="6100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27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15719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gerius" pitchFamily="82" charset="-52"/>
              </a:rPr>
              <a:t>Дмитрий Василь­евич Конюхов (Вась Мить, Би кинь)</a:t>
            </a:r>
          </a:p>
        </p:txBody>
      </p:sp>
      <p:pic>
        <p:nvPicPr>
          <p:cNvPr id="7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31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611560" y="4743199"/>
            <a:ext cx="62646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1939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году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Дмитрий Васильевич переходит на работу в Коми книжное издательство, куда привело его литературное призвание. Он становится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редактором художественной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литературы, но поработать удалось только два с половиной года.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0" t="6282" r="9552" b="5628"/>
          <a:stretch/>
        </p:blipFill>
        <p:spPr bwMode="auto">
          <a:xfrm>
            <a:off x="462731" y="248395"/>
            <a:ext cx="5823769" cy="402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1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cars-detal.ru/ppt/imgs/560d0a9515e2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683568" y="404664"/>
            <a:ext cx="7272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4013"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Свою творческую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деятельность Дмитрий Конюхов начал со стихов, но иногда писал и прозу. В журнале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Ордым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напечатали его рассказы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Ёна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шензисны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/ «Очень удивлялись», а потом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Кыдзи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Парпонь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стрӧитӧ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социализм»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/ «Как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Парпонь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строит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социализм». По объёму рассказы были небольшими, но весёлые, с юмором. Читатели думали, что эти рассказы были написаны разными писателями, т.к. подписаны разными подписями: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Сюзь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Мить, Петя Петухов, Вась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Митьӧ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но под этими псевдонимами был начинающий писатель Дмитрий Конюхов.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foto11.com/komi/docs/img/ordym1926-1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010644"/>
            <a:ext cx="2403717" cy="364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65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5157192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a_Algerius" pitchFamily="82" charset="-52"/>
              </a:rPr>
              <a:t>Дмитрий Василь­евич Конюхов (Вась Мить, Би кинь)</a:t>
            </a:r>
          </a:p>
        </p:txBody>
      </p:sp>
      <p:pic>
        <p:nvPicPr>
          <p:cNvPr id="7" name="Picture 2" descr="http://cars-detal.ru/ppt/imgs/560d0a9515e2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0" y="0"/>
            <a:ext cx="9145658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51520" y="399147"/>
            <a:ext cx="871296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3540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30-годы ХХ века начал серьёзно заниматься литературным творчеством как поэт, переводчик и литературный критик. Его первые стихи были опубликованы в газете «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Югыд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туй».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0363" y="1556792"/>
            <a:ext cx="655272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Сердце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i="1" dirty="0" smtClean="0">
                <a:latin typeface="Times New Roman" pitchFamily="18" charset="0"/>
                <a:cs typeface="Times New Roman" pitchFamily="18" charset="0"/>
              </a:rPr>
              <a:t>Беспокойство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, страх, ложь и пепел от сигарет.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Давит, ломает, рвется наружу...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Сквозь прошлого, тени прожитых лет,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Превратится рассвет в черно-красную стужу.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Ты как запертый в клетке зверь,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Слепо ищешь и ждешь знака свыше.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Быть может откроется счастья дверь,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Но стук сердца с годами все тише...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Кто посмел вырвать его из тебя?!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Разорвать, растоптать и распять!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На эти обрывки в отчаянии смотря,</a:t>
            </a:r>
            <a:br>
              <a:rPr lang="ru-RU" sz="2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Молишь Его-поверни время вспять...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90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3405</TotalTime>
  <Words>1597</Words>
  <Application>Microsoft Office PowerPoint</Application>
  <PresentationFormat>Экран (4:3)</PresentationFormat>
  <Paragraphs>167</Paragraphs>
  <Slides>29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Владелец</dc:creator>
  <cp:lastModifiedBy>Людмила</cp:lastModifiedBy>
  <cp:revision>205</cp:revision>
  <dcterms:created xsi:type="dcterms:W3CDTF">2016-09-14T10:22:06Z</dcterms:created>
  <dcterms:modified xsi:type="dcterms:W3CDTF">2017-09-14T08:41:16Z</dcterms:modified>
</cp:coreProperties>
</file>