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84" r:id="rId1"/>
  </p:sldMasterIdLst>
  <p:sldIdLst>
    <p:sldId id="256" r:id="rId2"/>
    <p:sldId id="268" r:id="rId3"/>
    <p:sldId id="257" r:id="rId4"/>
    <p:sldId id="258" r:id="rId5"/>
    <p:sldId id="259" r:id="rId6"/>
    <p:sldId id="260" r:id="rId7"/>
    <p:sldId id="262" r:id="rId8"/>
    <p:sldId id="264" r:id="rId9"/>
    <p:sldId id="261" r:id="rId10"/>
    <p:sldId id="263" r:id="rId11"/>
    <p:sldId id="265" r:id="rId12"/>
    <p:sldId id="266" r:id="rId13"/>
    <p:sldId id="280" r:id="rId14"/>
    <p:sldId id="267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81" r:id="rId23"/>
    <p:sldId id="282" r:id="rId24"/>
    <p:sldId id="276" r:id="rId25"/>
    <p:sldId id="277" r:id="rId26"/>
    <p:sldId id="278" r:id="rId27"/>
    <p:sldId id="28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590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63F3C-6256-4783-A84C-26E12A92D24A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4CE70-BADB-4442-9156-6CC9E417FBC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63F3C-6256-4783-A84C-26E12A92D24A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4CE70-BADB-4442-9156-6CC9E417FB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63F3C-6256-4783-A84C-26E12A92D24A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4CE70-BADB-4442-9156-6CC9E417FB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63F3C-6256-4783-A84C-26E12A92D24A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4CE70-BADB-4442-9156-6CC9E417FB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63F3C-6256-4783-A84C-26E12A92D24A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5954CE70-BADB-4442-9156-6CC9E417FB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63F3C-6256-4783-A84C-26E12A92D24A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4CE70-BADB-4442-9156-6CC9E417FB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63F3C-6256-4783-A84C-26E12A92D24A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4CE70-BADB-4442-9156-6CC9E417FB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63F3C-6256-4783-A84C-26E12A92D24A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4CE70-BADB-4442-9156-6CC9E417FB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63F3C-6256-4783-A84C-26E12A92D24A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4CE70-BADB-4442-9156-6CC9E417FB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63F3C-6256-4783-A84C-26E12A92D24A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4CE70-BADB-4442-9156-6CC9E417FB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63F3C-6256-4783-A84C-26E12A92D24A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4CE70-BADB-4442-9156-6CC9E417FB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0163F3C-6256-4783-A84C-26E12A92D24A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954CE70-BADB-4442-9156-6CC9E417FBC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G:\&#1052;&#1086;&#1077;%20&#1089;&#1077;&#1083;&#1086;%20&#1085;&#1072;%20&#1082;&#1072;&#1088;&#1090;&#1077;%20-&#1055;&#1080;&#1095;&#1080;&#1087;&#1072;&#1096;&#1085;&#1103;\&#1042;&#1099;&#1083;&#1100;&#1075;&#1086;&#1088;&#1090;(&#1084;&#1080;&#1085;&#1091;&#1089;)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000232" y="3286124"/>
            <a:ext cx="59293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От маленького починка в большую жизнь…</a:t>
            </a:r>
            <a:endParaRPr lang="ru-RU" sz="4800" b="1" dirty="0"/>
          </a:p>
        </p:txBody>
      </p:sp>
      <p:pic>
        <p:nvPicPr>
          <p:cNvPr id="7" name="Рисунок 6" descr="P10200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8662" y="2643182"/>
            <a:ext cx="81864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От маленького починка – </a:t>
            </a:r>
          </a:p>
          <a:p>
            <a:r>
              <a:rPr lang="ru-RU" sz="4400" b="1" dirty="0" smtClean="0"/>
              <a:t>в большую жизнь…</a:t>
            </a:r>
            <a:endParaRPr lang="ru-RU" sz="4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555776" y="332656"/>
            <a:ext cx="403244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CC"/>
                </a:solidFill>
              </a:rPr>
              <a:t>МБУК «Сыктывдинская ЦБС»</a:t>
            </a:r>
          </a:p>
          <a:p>
            <a:pPr algn="ctr"/>
            <a:r>
              <a:rPr lang="ru-RU" sz="1600" b="1" dirty="0" err="1" smtClean="0">
                <a:solidFill>
                  <a:srgbClr val="0000CC"/>
                </a:solidFill>
              </a:rPr>
              <a:t>Выльгортская</a:t>
            </a:r>
            <a:r>
              <a:rPr lang="ru-RU" sz="1600" b="1" dirty="0" smtClean="0">
                <a:solidFill>
                  <a:srgbClr val="0000CC"/>
                </a:solidFill>
              </a:rPr>
              <a:t> библиотека-филиал</a:t>
            </a:r>
            <a:r>
              <a:rPr lang="ru-RU" dirty="0" smtClean="0">
                <a:solidFill>
                  <a:srgbClr val="0000CC"/>
                </a:solidFill>
              </a:rPr>
              <a:t>.  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00430" y="6143644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CC"/>
                </a:solidFill>
              </a:rPr>
              <a:t>2014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rgbClr val="0000CC"/>
                </a:solidFill>
              </a:rPr>
              <a:t>год</a:t>
            </a:r>
            <a:endParaRPr lang="ru-RU" b="1" dirty="0">
              <a:solidFill>
                <a:srgbClr val="0000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99792" y="4365104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mtClean="0"/>
              <a:t>Конкурсная </a:t>
            </a:r>
            <a:r>
              <a:rPr lang="ru-RU" dirty="0" smtClean="0"/>
              <a:t>работа по проекту </a:t>
            </a:r>
          </a:p>
          <a:p>
            <a:pPr algn="ctr"/>
            <a:r>
              <a:rPr lang="ru-RU" dirty="0" smtClean="0"/>
              <a:t>«Моё село на карте </a:t>
            </a:r>
            <a:r>
              <a:rPr lang="ru-RU" dirty="0" err="1" smtClean="0"/>
              <a:t>Сыктывдина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13" name="Выльгорт(минус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316416" y="623731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8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…подсобное хозяйство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послевоенные годы на пашнях </a:t>
            </a:r>
            <a:r>
              <a:rPr lang="ru-RU" dirty="0" err="1" smtClean="0"/>
              <a:t>Пичи</a:t>
            </a:r>
            <a:r>
              <a:rPr lang="ru-RU" dirty="0" smtClean="0"/>
              <a:t> было организовано подсобное хозяйство </a:t>
            </a:r>
            <a:r>
              <a:rPr lang="ru-RU" dirty="0" err="1" smtClean="0"/>
              <a:t>Сыктывдинского</a:t>
            </a:r>
            <a:r>
              <a:rPr lang="ru-RU" dirty="0" smtClean="0"/>
              <a:t> </a:t>
            </a:r>
            <a:r>
              <a:rPr lang="ru-RU" dirty="0" err="1" smtClean="0"/>
              <a:t>ОРС-а</a:t>
            </a:r>
            <a:r>
              <a:rPr lang="ru-RU" dirty="0" smtClean="0"/>
              <a:t>. </a:t>
            </a:r>
          </a:p>
          <a:p>
            <a:r>
              <a:rPr lang="ru-RU" dirty="0" smtClean="0"/>
              <a:t>Население, среди которого было много высланных немцев, трудилось в теплицах, парниках. У хозяйства был собственный коровник, свинарник. Женщины работали в курятнике и обиходили большой малинник… Была своя конюшня…</a:t>
            </a:r>
          </a:p>
          <a:p>
            <a:r>
              <a:rPr lang="ru-RU" dirty="0" smtClean="0"/>
              <a:t>Руководил подсобным хозяйством М.Н. Иванов.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 таких домах жили и так работали первые поселенцы</a:t>
            </a:r>
            <a:endParaRPr lang="ru-RU" dirty="0"/>
          </a:p>
        </p:txBody>
      </p:sp>
      <p:pic>
        <p:nvPicPr>
          <p:cNvPr id="4" name="Рисунок 3" descr="дом микит.jpe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214282" y="1571612"/>
            <a:ext cx="2620250" cy="1910089"/>
          </a:xfrm>
          <a:prstGeom prst="rect">
            <a:avLst/>
          </a:prstGeom>
        </p:spPr>
      </p:pic>
      <p:pic>
        <p:nvPicPr>
          <p:cNvPr id="5" name="Рисунок 4" descr="барак.jpeg"/>
          <p:cNvPicPr>
            <a:picLocks noChangeAspect="1"/>
          </p:cNvPicPr>
          <p:nvPr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3059832" y="2420888"/>
            <a:ext cx="2446776" cy="1747052"/>
          </a:xfrm>
          <a:prstGeom prst="rect">
            <a:avLst/>
          </a:prstGeom>
        </p:spPr>
      </p:pic>
      <p:pic>
        <p:nvPicPr>
          <p:cNvPr id="6" name="Рисунок 5" descr="колхоз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1772816"/>
            <a:ext cx="2773486" cy="2081406"/>
          </a:xfrm>
          <a:prstGeom prst="rect">
            <a:avLst/>
          </a:prstGeom>
        </p:spPr>
      </p:pic>
      <p:pic>
        <p:nvPicPr>
          <p:cNvPr id="7" name="Рисунок 6" descr="лошадь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4365104"/>
            <a:ext cx="4137474" cy="2143116"/>
          </a:xfrm>
          <a:prstGeom prst="rect">
            <a:avLst/>
          </a:prstGeom>
        </p:spPr>
      </p:pic>
      <p:pic>
        <p:nvPicPr>
          <p:cNvPr id="8" name="Рисунок 7" descr="новый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80112" y="4221088"/>
            <a:ext cx="3177730" cy="2325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Образовывались новые семьи, рождались дети…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поселке появился свой детский сад.</a:t>
            </a:r>
            <a:endParaRPr lang="ru-RU" dirty="0"/>
          </a:p>
        </p:txBody>
      </p:sp>
      <p:pic>
        <p:nvPicPr>
          <p:cNvPr id="4" name="Рисунок 3" descr="детсад.jpeg"/>
          <p:cNvPicPr>
            <a:picLocks noChangeAspect="1"/>
          </p:cNvPicPr>
          <p:nvPr/>
        </p:nvPicPr>
        <p:blipFill>
          <a:blip r:embed="rId2" cstate="print"/>
          <a:srcRect t="4439" b="1598"/>
          <a:stretch>
            <a:fillRect/>
          </a:stretch>
        </p:blipFill>
        <p:spPr>
          <a:xfrm>
            <a:off x="4500562" y="3429000"/>
            <a:ext cx="4211196" cy="3024336"/>
          </a:xfrm>
          <a:prstGeom prst="rect">
            <a:avLst/>
          </a:prstGeom>
        </p:spPr>
      </p:pic>
      <p:pic>
        <p:nvPicPr>
          <p:cNvPr id="5" name="Рисунок 4" descr="птицефабрика10005.jpg"/>
          <p:cNvPicPr>
            <a:picLocks noChangeAspect="1"/>
          </p:cNvPicPr>
          <p:nvPr/>
        </p:nvPicPr>
        <p:blipFill>
          <a:blip r:embed="rId3" cstate="print"/>
          <a:srcRect l="2501" r="3670" b="12608"/>
          <a:stretch>
            <a:fillRect/>
          </a:stretch>
        </p:blipFill>
        <p:spPr>
          <a:xfrm>
            <a:off x="107504" y="2500306"/>
            <a:ext cx="4032448" cy="28009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поселковой школы…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1959-1960-х годах дети учились в </a:t>
            </a:r>
            <a:r>
              <a:rPr lang="ru-RU" dirty="0" err="1" smtClean="0"/>
              <a:t>Ляпыдской</a:t>
            </a:r>
            <a:r>
              <a:rPr lang="ru-RU" dirty="0" smtClean="0"/>
              <a:t> начальной школе, а с 1961 года открылась самостоятельная начальная школа под руководством  Анны Егоровны Костиной.</a:t>
            </a:r>
            <a:endParaRPr lang="ru-RU" dirty="0"/>
          </a:p>
        </p:txBody>
      </p:sp>
      <p:pic>
        <p:nvPicPr>
          <p:cNvPr id="4" name="Рисунок 3" descr="анна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7620" y="3714752"/>
            <a:ext cx="1704972" cy="2318762"/>
          </a:xfrm>
          <a:prstGeom prst="rect">
            <a:avLst/>
          </a:prstGeom>
        </p:spPr>
      </p:pic>
      <p:pic>
        <p:nvPicPr>
          <p:cNvPr id="5" name="Рисунок 4" descr="школа1959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86446" y="3929066"/>
            <a:ext cx="3214982" cy="2137384"/>
          </a:xfrm>
          <a:prstGeom prst="rect">
            <a:avLst/>
          </a:prstGeom>
        </p:spPr>
      </p:pic>
      <p:pic>
        <p:nvPicPr>
          <p:cNvPr id="6" name="Рисунок 5" descr="стар шк.jpeg"/>
          <p:cNvPicPr>
            <a:picLocks noChangeAspect="1"/>
          </p:cNvPicPr>
          <p:nvPr/>
        </p:nvPicPr>
        <p:blipFill>
          <a:blip r:embed="rId4" cstate="print"/>
          <a:srcRect t="2879" r="9977" b="9162"/>
          <a:stretch>
            <a:fillRect/>
          </a:stretch>
        </p:blipFill>
        <p:spPr>
          <a:xfrm>
            <a:off x="357158" y="3933056"/>
            <a:ext cx="3062714" cy="2304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1957 году…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На базе подсобного хозяйства </a:t>
            </a:r>
            <a:r>
              <a:rPr lang="ru-RU" dirty="0" err="1" smtClean="0"/>
              <a:t>Сыктывдинского</a:t>
            </a:r>
            <a:r>
              <a:rPr lang="ru-RU" dirty="0" smtClean="0"/>
              <a:t> </a:t>
            </a:r>
            <a:r>
              <a:rPr lang="ru-RU" dirty="0" err="1" smtClean="0"/>
              <a:t>ОРС-а</a:t>
            </a:r>
            <a:r>
              <a:rPr lang="ru-RU" dirty="0" smtClean="0"/>
              <a:t>  было организовано 13-е отделение совхоза «Сыктывкарский». Профиль работ остался сельскохозяйственный, расширился парк сельхозмашин. </a:t>
            </a:r>
          </a:p>
          <a:p>
            <a:r>
              <a:rPr lang="ru-RU" dirty="0" smtClean="0"/>
              <a:t>И уже на базе стабильно крепкого хозяйства  в 1962 году было принято решение об организации птицефабрики «Сыктывкарская»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…</a:t>
            </a:r>
            <a:r>
              <a:rPr lang="ru-RU" dirty="0" err="1" smtClean="0"/>
              <a:t>распоряженим</a:t>
            </a:r>
            <a:r>
              <a:rPr lang="ru-RU" dirty="0" smtClean="0"/>
              <a:t> Совмина РСФСР…</a:t>
            </a:r>
            <a:endParaRPr lang="ru-RU" dirty="0"/>
          </a:p>
        </p:txBody>
      </p:sp>
      <p:pic>
        <p:nvPicPr>
          <p:cNvPr id="4" name="Содержимое 3" descr="историч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4480" y="1643050"/>
            <a:ext cx="5524227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Будни птицефабрики</a:t>
            </a:r>
            <a:endParaRPr lang="ru-RU" dirty="0"/>
          </a:p>
        </p:txBody>
      </p:sp>
      <p:pic>
        <p:nvPicPr>
          <p:cNvPr id="4" name="Содержимое 3" descr="фабр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1214422"/>
            <a:ext cx="3820435" cy="2879725"/>
          </a:xfrm>
        </p:spPr>
      </p:pic>
      <p:pic>
        <p:nvPicPr>
          <p:cNvPr id="5" name="Рисунок 4" descr="цех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142984"/>
            <a:ext cx="3799355" cy="2951241"/>
          </a:xfrm>
          <a:prstGeom prst="rect">
            <a:avLst/>
          </a:prstGeom>
        </p:spPr>
      </p:pic>
      <p:pic>
        <p:nvPicPr>
          <p:cNvPr id="6" name="Рисунок 5" descr="мел кадрики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43174" y="3453878"/>
            <a:ext cx="4661164" cy="34041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Люди , кадры птицефабрики</a:t>
            </a:r>
            <a:endParaRPr lang="ru-RU" dirty="0"/>
          </a:p>
        </p:txBody>
      </p:sp>
      <p:pic>
        <p:nvPicPr>
          <p:cNvPr id="4" name="Содержимое 3" descr="птицефабрика10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33817" y="1600200"/>
            <a:ext cx="5676366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Гордость птицефабрики…</a:t>
            </a:r>
            <a:endParaRPr lang="ru-RU" dirty="0"/>
          </a:p>
        </p:txBody>
      </p:sp>
      <p:pic>
        <p:nvPicPr>
          <p:cNvPr id="4" name="Содержимое 3" descr="мама ольги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46166" y="3714752"/>
            <a:ext cx="2397834" cy="1736717"/>
          </a:xfrm>
        </p:spPr>
      </p:pic>
      <p:pic>
        <p:nvPicPr>
          <p:cNvPr id="5" name="Рисунок 4" descr="орден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285860"/>
            <a:ext cx="2828168" cy="3829344"/>
          </a:xfrm>
          <a:prstGeom prst="rect">
            <a:avLst/>
          </a:prstGeom>
        </p:spPr>
      </p:pic>
      <p:pic>
        <p:nvPicPr>
          <p:cNvPr id="6" name="Рисунок 5" descr="птицефабрика1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9058" y="1357298"/>
            <a:ext cx="4061282" cy="2807026"/>
          </a:xfrm>
          <a:prstGeom prst="rect">
            <a:avLst/>
          </a:prstGeom>
        </p:spPr>
      </p:pic>
      <p:pic>
        <p:nvPicPr>
          <p:cNvPr id="7" name="Рисунок 6" descr="цех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15668" y="3578260"/>
            <a:ext cx="1857324" cy="1442721"/>
          </a:xfrm>
          <a:prstGeom prst="rect">
            <a:avLst/>
          </a:prstGeom>
        </p:spPr>
      </p:pic>
      <p:pic>
        <p:nvPicPr>
          <p:cNvPr id="8" name="Рисунок 7" descr="ветераны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71670" y="3714752"/>
            <a:ext cx="5143504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Поселок </a:t>
            </a:r>
            <a:r>
              <a:rPr lang="ru-RU" dirty="0" err="1" smtClean="0"/>
              <a:t>Пичипашня</a:t>
            </a:r>
            <a:r>
              <a:rPr lang="ru-RU" dirty="0" smtClean="0"/>
              <a:t> строится…</a:t>
            </a:r>
            <a:endParaRPr lang="ru-RU" dirty="0"/>
          </a:p>
        </p:txBody>
      </p:sp>
      <p:pic>
        <p:nvPicPr>
          <p:cNvPr id="4" name="Содержимое 3" descr="котт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215074" y="4537275"/>
            <a:ext cx="2928926" cy="2127616"/>
          </a:xfrm>
        </p:spPr>
      </p:pic>
      <p:pic>
        <p:nvPicPr>
          <p:cNvPr id="5" name="Рисунок 4" descr="P10202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71546"/>
            <a:ext cx="3500430" cy="2625323"/>
          </a:xfrm>
          <a:prstGeom prst="rect">
            <a:avLst/>
          </a:prstGeom>
        </p:spPr>
      </p:pic>
      <p:pic>
        <p:nvPicPr>
          <p:cNvPr id="6" name="Рисунок 5" descr="деревяшки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35355" y="1142984"/>
            <a:ext cx="3008645" cy="2138742"/>
          </a:xfrm>
          <a:prstGeom prst="rect">
            <a:avLst/>
          </a:prstGeom>
        </p:spPr>
      </p:pic>
      <p:pic>
        <p:nvPicPr>
          <p:cNvPr id="7" name="Рисунок 6" descr="P1020253 (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28926" y="4143380"/>
            <a:ext cx="2786050" cy="2089538"/>
          </a:xfrm>
          <a:prstGeom prst="rect">
            <a:avLst/>
          </a:prstGeom>
        </p:spPr>
      </p:pic>
      <p:pic>
        <p:nvPicPr>
          <p:cNvPr id="8" name="Рисунок 7" descr="школа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00430" y="1214422"/>
            <a:ext cx="2600100" cy="1877311"/>
          </a:xfrm>
          <a:prstGeom prst="rect">
            <a:avLst/>
          </a:prstGeom>
        </p:spPr>
      </p:pic>
      <p:pic>
        <p:nvPicPr>
          <p:cNvPr id="9" name="Рисунок 8" descr="кирпичики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929066"/>
            <a:ext cx="2928926" cy="21215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00562" y="3357562"/>
            <a:ext cx="1480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70-е годы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Добро пожаловать в наш поселок </a:t>
            </a:r>
            <a:r>
              <a:rPr lang="ru-RU" dirty="0" err="1" smtClean="0"/>
              <a:t>Пичипашня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4" name="Содержимое 3" descr="P10202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28736"/>
            <a:ext cx="2601406" cy="1951055"/>
          </a:xfrm>
        </p:spPr>
      </p:pic>
      <p:pic>
        <p:nvPicPr>
          <p:cNvPr id="7" name="Рисунок 6" descr="P10202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29454" y="5197090"/>
            <a:ext cx="2214546" cy="1660910"/>
          </a:xfrm>
          <a:prstGeom prst="rect">
            <a:avLst/>
          </a:prstGeom>
        </p:spPr>
      </p:pic>
      <p:pic>
        <p:nvPicPr>
          <p:cNvPr id="8" name="Рисунок 7" descr="P1020212.JPG"/>
          <p:cNvPicPr>
            <a:picLocks noChangeAspect="1"/>
          </p:cNvPicPr>
          <p:nvPr/>
        </p:nvPicPr>
        <p:blipFill>
          <a:blip r:embed="rId4" cstate="print"/>
          <a:srcRect l="23637"/>
          <a:stretch>
            <a:fillRect/>
          </a:stretch>
        </p:blipFill>
        <p:spPr>
          <a:xfrm>
            <a:off x="7308304" y="1714488"/>
            <a:ext cx="1454693" cy="1428736"/>
          </a:xfrm>
          <a:prstGeom prst="rect">
            <a:avLst/>
          </a:prstGeom>
        </p:spPr>
      </p:pic>
      <p:pic>
        <p:nvPicPr>
          <p:cNvPr id="9" name="Рисунок 8" descr="P10202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786058"/>
            <a:ext cx="3357554" cy="2518166"/>
          </a:xfrm>
          <a:prstGeom prst="rect">
            <a:avLst/>
          </a:prstGeom>
        </p:spPr>
      </p:pic>
      <p:pic>
        <p:nvPicPr>
          <p:cNvPr id="10" name="Рисунок 9" descr="P102021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15816" y="1412776"/>
            <a:ext cx="3905245" cy="2928934"/>
          </a:xfrm>
          <a:prstGeom prst="rect">
            <a:avLst/>
          </a:prstGeom>
        </p:spPr>
      </p:pic>
      <p:pic>
        <p:nvPicPr>
          <p:cNvPr id="11" name="Рисунок 10" descr="P102022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75856" y="4365104"/>
            <a:ext cx="3143240" cy="2357430"/>
          </a:xfrm>
          <a:prstGeom prst="rect">
            <a:avLst/>
          </a:prstGeom>
        </p:spPr>
      </p:pic>
      <p:pic>
        <p:nvPicPr>
          <p:cNvPr id="12" name="Рисунок 11" descr="P1020245.JPG"/>
          <p:cNvPicPr>
            <a:picLocks noChangeAspect="1"/>
          </p:cNvPicPr>
          <p:nvPr/>
        </p:nvPicPr>
        <p:blipFill>
          <a:blip r:embed="rId8" cstate="print"/>
          <a:srcRect l="16547"/>
          <a:stretch>
            <a:fillRect/>
          </a:stretch>
        </p:blipFill>
        <p:spPr>
          <a:xfrm>
            <a:off x="7236296" y="3356992"/>
            <a:ext cx="1907704" cy="1714464"/>
          </a:xfrm>
          <a:prstGeom prst="rect">
            <a:avLst/>
          </a:prstGeom>
        </p:spPr>
      </p:pic>
      <p:pic>
        <p:nvPicPr>
          <p:cNvPr id="13" name="Рисунок 12" descr="P102023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85720" y="5000636"/>
            <a:ext cx="2214578" cy="1660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Чтоб в куполах златых купалось небо, чтоб в перезвонах разливалась благость…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Старые люди говорят: «Народ, живущий под колокольный звон – здоров, счастлив и работящ…».   Церковь НИКОЛАЯ ЧУДОТВОРЦА воздвигалась  в поселке в 1990-2000 годах.</a:t>
            </a:r>
            <a:endParaRPr lang="ru-RU" dirty="0"/>
          </a:p>
        </p:txBody>
      </p:sp>
      <p:pic>
        <p:nvPicPr>
          <p:cNvPr id="4" name="Рисунок 3" descr="церковь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0430" y="3662248"/>
            <a:ext cx="4028890" cy="2961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Самый большой спортивный комплекс республики…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1977 году введен в строй лыжный стадион имени Олимпийской чемпионки </a:t>
            </a:r>
            <a:r>
              <a:rPr lang="ru-RU" dirty="0" err="1" smtClean="0"/>
              <a:t>Р.Сметаниной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 descr="P10202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15140" y="5214950"/>
            <a:ext cx="1809731" cy="1357298"/>
          </a:xfrm>
          <a:prstGeom prst="rect">
            <a:avLst/>
          </a:prstGeom>
        </p:spPr>
      </p:pic>
      <p:pic>
        <p:nvPicPr>
          <p:cNvPr id="5" name="Рисунок 4" descr="P10202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6116" y="3571876"/>
            <a:ext cx="2857488" cy="2143116"/>
          </a:xfrm>
          <a:prstGeom prst="rect">
            <a:avLst/>
          </a:prstGeom>
        </p:spPr>
      </p:pic>
      <p:pic>
        <p:nvPicPr>
          <p:cNvPr id="6" name="Рисунок 5" descr="P10202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0826" y="2500306"/>
            <a:ext cx="2428860" cy="1821645"/>
          </a:xfrm>
          <a:prstGeom prst="rect">
            <a:avLst/>
          </a:prstGeom>
        </p:spPr>
      </p:pic>
      <p:pic>
        <p:nvPicPr>
          <p:cNvPr id="7" name="Рисунок 6" descr="P10202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571744"/>
            <a:ext cx="3500430" cy="2625323"/>
          </a:xfrm>
          <a:prstGeom prst="rect">
            <a:avLst/>
          </a:prstGeom>
        </p:spPr>
      </p:pic>
      <p:pic>
        <p:nvPicPr>
          <p:cNvPr id="8" name="Рисунок 7" descr="P102023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43306" y="2500306"/>
            <a:ext cx="2214546" cy="1660910"/>
          </a:xfrm>
          <a:prstGeom prst="rect">
            <a:avLst/>
          </a:prstGeom>
        </p:spPr>
      </p:pic>
      <p:pic>
        <p:nvPicPr>
          <p:cNvPr id="9" name="Рисунок 8" descr="P102023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7158" y="4822041"/>
            <a:ext cx="2714612" cy="2035959"/>
          </a:xfrm>
          <a:prstGeom prst="rect">
            <a:avLst/>
          </a:prstGeom>
        </p:spPr>
      </p:pic>
      <p:pic>
        <p:nvPicPr>
          <p:cNvPr id="10" name="Рисунок 9" descr="P102023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00826" y="3714752"/>
            <a:ext cx="1785918" cy="1339439"/>
          </a:xfrm>
          <a:prstGeom prst="rect">
            <a:avLst/>
          </a:prstGeom>
        </p:spPr>
      </p:pic>
      <p:pic>
        <p:nvPicPr>
          <p:cNvPr id="11" name="Рисунок 10" descr="P102023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857620" y="5304247"/>
            <a:ext cx="2071670" cy="1553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Поселок расширяется…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поселке продолжается строительство малоэтажного жилого комплекса, который будет постоянно расширяться. В эти дома происходит переселение жителей из поселка </a:t>
            </a:r>
            <a:r>
              <a:rPr lang="ru-RU" dirty="0" err="1" smtClean="0"/>
              <a:t>Поинга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4" name="Рисунок 3" descr="P1020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2066" y="3786190"/>
            <a:ext cx="3500430" cy="2625323"/>
          </a:xfrm>
          <a:prstGeom prst="rect">
            <a:avLst/>
          </a:prstGeom>
        </p:spPr>
      </p:pic>
      <p:pic>
        <p:nvPicPr>
          <p:cNvPr id="5" name="Рисунок 4" descr="мира14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976" y="3929066"/>
            <a:ext cx="3226498" cy="2451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 на </a:t>
            </a:r>
            <a:r>
              <a:rPr lang="ru-RU" dirty="0" err="1" smtClean="0"/>
              <a:t>Пичипашне</a:t>
            </a:r>
            <a:r>
              <a:rPr lang="ru-RU" dirty="0" smtClean="0"/>
              <a:t> могут яблони цвести…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Красивы дома, приусадебные участки наших сельчан… </a:t>
            </a:r>
            <a:endParaRPr lang="ru-RU" dirty="0"/>
          </a:p>
        </p:txBody>
      </p:sp>
      <p:pic>
        <p:nvPicPr>
          <p:cNvPr id="4" name="Рисунок 3" descr="P10202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5072074"/>
            <a:ext cx="1928794" cy="1446596"/>
          </a:xfrm>
          <a:prstGeom prst="rect">
            <a:avLst/>
          </a:prstGeom>
        </p:spPr>
      </p:pic>
      <p:pic>
        <p:nvPicPr>
          <p:cNvPr id="5" name="Рисунок 4" descr="P10202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3306" y="4572008"/>
            <a:ext cx="2786050" cy="2089538"/>
          </a:xfrm>
          <a:prstGeom prst="rect">
            <a:avLst/>
          </a:prstGeom>
        </p:spPr>
      </p:pic>
      <p:pic>
        <p:nvPicPr>
          <p:cNvPr id="6" name="Рисунок 5" descr="груши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72407">
            <a:off x="5820108" y="2401525"/>
            <a:ext cx="2865004" cy="2097784"/>
          </a:xfrm>
          <a:prstGeom prst="rect">
            <a:avLst/>
          </a:prstGeom>
        </p:spPr>
      </p:pic>
      <p:pic>
        <p:nvPicPr>
          <p:cNvPr id="7" name="Рисунок 6" descr="кр яб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28926" y="2500306"/>
            <a:ext cx="2474075" cy="1824224"/>
          </a:xfrm>
          <a:prstGeom prst="rect">
            <a:avLst/>
          </a:prstGeom>
        </p:spPr>
      </p:pic>
      <p:pic>
        <p:nvPicPr>
          <p:cNvPr id="8" name="Рисунок 7" descr="розы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068622">
            <a:off x="466668" y="2817884"/>
            <a:ext cx="2538604" cy="3475239"/>
          </a:xfrm>
          <a:prstGeom prst="rect">
            <a:avLst/>
          </a:prstGeom>
        </p:spPr>
      </p:pic>
      <p:pic>
        <p:nvPicPr>
          <p:cNvPr id="9" name="Рисунок 8" descr="цветы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572660" y="500042"/>
            <a:ext cx="2596094" cy="35430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Маленькая точка на карте…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Официально </a:t>
            </a:r>
            <a:r>
              <a:rPr lang="ru-RU" dirty="0" err="1" smtClean="0"/>
              <a:t>Выльгорт</a:t>
            </a:r>
            <a:r>
              <a:rPr lang="ru-RU" dirty="0" smtClean="0"/>
              <a:t> и </a:t>
            </a:r>
            <a:r>
              <a:rPr lang="ru-RU" dirty="0" err="1" smtClean="0"/>
              <a:t>Пичипашня</a:t>
            </a:r>
            <a:r>
              <a:rPr lang="ru-RU" dirty="0" smtClean="0"/>
              <a:t> </a:t>
            </a:r>
            <a:r>
              <a:rPr lang="ru-RU" dirty="0" err="1" smtClean="0"/>
              <a:t>обьединены</a:t>
            </a:r>
            <a:r>
              <a:rPr lang="ru-RU" dirty="0" smtClean="0"/>
              <a:t> в ноябре 1991 года.</a:t>
            </a:r>
          </a:p>
          <a:p>
            <a:r>
              <a:rPr lang="ru-RU" dirty="0" smtClean="0"/>
              <a:t>Местные называют </a:t>
            </a:r>
            <a:r>
              <a:rPr lang="ru-RU" dirty="0" err="1" smtClean="0"/>
              <a:t>Пичипашню</a:t>
            </a:r>
            <a:r>
              <a:rPr lang="ru-RU" dirty="0" smtClean="0"/>
              <a:t> поселком птицефабрики, однако на карте и дорожных знаках она до сих пор значится под своим именем </a:t>
            </a:r>
            <a:r>
              <a:rPr lang="ru-RU" dirty="0" err="1" smtClean="0"/>
              <a:t>Пичипашня</a:t>
            </a:r>
            <a:r>
              <a:rPr lang="ru-RU" dirty="0" smtClean="0"/>
              <a:t> (координаты  на карте республики 61.616254,50724456).   </a:t>
            </a:r>
            <a:endParaRPr lang="ru-RU" dirty="0"/>
          </a:p>
        </p:txBody>
      </p:sp>
      <p:pic>
        <p:nvPicPr>
          <p:cNvPr id="4" name="Рисунок 3" descr="P10202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16" y="4786322"/>
            <a:ext cx="2762237" cy="20716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Альбом  в библиотеке…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Более подробная  информация о поселке </a:t>
            </a:r>
            <a:r>
              <a:rPr lang="ru-RU" dirty="0" err="1" smtClean="0"/>
              <a:t>Пичипашня</a:t>
            </a:r>
            <a:r>
              <a:rPr lang="ru-RU" dirty="0" smtClean="0"/>
              <a:t>, о людях , его построивших, о сегодняшних жителях поселка, собрана в альбоме  « От маленького починка – в большую жизнь»(«</a:t>
            </a:r>
            <a:r>
              <a:rPr lang="ru-RU" dirty="0" err="1" smtClean="0"/>
              <a:t>Починоксянь-ыджыд</a:t>
            </a:r>
            <a:r>
              <a:rPr lang="ru-RU" dirty="0" smtClean="0"/>
              <a:t> </a:t>
            </a:r>
            <a:r>
              <a:rPr lang="ru-RU" dirty="0" err="1" smtClean="0"/>
              <a:t>туйо</a:t>
            </a:r>
            <a:r>
              <a:rPr lang="ru-RU" dirty="0" smtClean="0"/>
              <a:t>»).  </a:t>
            </a:r>
            <a:endParaRPr lang="ru-RU" dirty="0"/>
          </a:p>
        </p:txBody>
      </p:sp>
      <p:pic>
        <p:nvPicPr>
          <p:cNvPr id="4" name="Рисунок 3" descr="P10202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86182" y="4000504"/>
            <a:ext cx="2143122" cy="2857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Большое спасибо…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Ветеранам поселка, птицефабрики, жителям поселка, которые помогли в сборе информации, фотографий…</a:t>
            </a:r>
            <a:endParaRPr lang="ru-RU" dirty="0"/>
          </a:p>
        </p:txBody>
      </p:sp>
      <p:pic>
        <p:nvPicPr>
          <p:cNvPr id="4" name="Рисунок 3" descr="P10201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81762" y="4786322"/>
            <a:ext cx="2762237" cy="2071678"/>
          </a:xfrm>
          <a:prstGeom prst="rect">
            <a:avLst/>
          </a:prstGeom>
        </p:spPr>
      </p:pic>
      <p:pic>
        <p:nvPicPr>
          <p:cNvPr id="5" name="Рисунок 4" descr="P10200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6116" y="5143512"/>
            <a:ext cx="2571736" cy="1928802"/>
          </a:xfrm>
          <a:prstGeom prst="rect">
            <a:avLst/>
          </a:prstGeom>
        </p:spPr>
      </p:pic>
      <p:pic>
        <p:nvPicPr>
          <p:cNvPr id="6" name="Рисунок 5" descr="P10200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72264" y="2786058"/>
            <a:ext cx="2143108" cy="1607331"/>
          </a:xfrm>
          <a:prstGeom prst="rect">
            <a:avLst/>
          </a:prstGeom>
        </p:spPr>
      </p:pic>
      <p:pic>
        <p:nvPicPr>
          <p:cNvPr id="7" name="Рисунок 6" descr="P102019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2857496"/>
            <a:ext cx="2857488" cy="2143116"/>
          </a:xfrm>
          <a:prstGeom prst="rect">
            <a:avLst/>
          </a:prstGeom>
        </p:spPr>
      </p:pic>
      <p:pic>
        <p:nvPicPr>
          <p:cNvPr id="8" name="Рисунок 7" descr="P102019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472" y="5072074"/>
            <a:ext cx="2071670" cy="1553753"/>
          </a:xfrm>
          <a:prstGeom prst="rect">
            <a:avLst/>
          </a:prstGeom>
        </p:spPr>
      </p:pic>
      <p:pic>
        <p:nvPicPr>
          <p:cNvPr id="9" name="Рисунок 8" descr="микит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29124" y="3214686"/>
            <a:ext cx="1924830" cy="1544568"/>
          </a:xfrm>
          <a:prstGeom prst="rect">
            <a:avLst/>
          </a:prstGeom>
        </p:spPr>
      </p:pic>
      <p:pic>
        <p:nvPicPr>
          <p:cNvPr id="10" name="Рисунок 9" descr="P101055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57488" y="3214686"/>
            <a:ext cx="2190733" cy="1643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Презентацию о поселке </a:t>
            </a:r>
            <a:r>
              <a:rPr lang="ru-RU" dirty="0" err="1" smtClean="0"/>
              <a:t>Пичипашня</a:t>
            </a:r>
            <a:r>
              <a:rPr lang="ru-RU" dirty="0" smtClean="0"/>
              <a:t> подготовила заведующая </a:t>
            </a:r>
            <a:r>
              <a:rPr lang="ru-RU" dirty="0" err="1" smtClean="0"/>
              <a:t>Выльгортс</a:t>
            </a:r>
            <a:r>
              <a:rPr lang="ru-RU" dirty="0" smtClean="0"/>
              <a:t> </a:t>
            </a:r>
            <a:r>
              <a:rPr lang="ru-RU" dirty="0" err="1" smtClean="0"/>
              <a:t>ким</a:t>
            </a:r>
            <a:r>
              <a:rPr lang="ru-RU" dirty="0" smtClean="0"/>
              <a:t> филиалом МБУК        «</a:t>
            </a:r>
            <a:r>
              <a:rPr lang="ru-RU" dirty="0" err="1" smtClean="0"/>
              <a:t>Сыктывдинская</a:t>
            </a:r>
            <a:r>
              <a:rPr lang="ru-RU" dirty="0" smtClean="0"/>
              <a:t> ЦБС» Пылаева Вера Васильевна.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P10200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14678" y="3286124"/>
            <a:ext cx="4000495" cy="3000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28604"/>
            <a:ext cx="8229600" cy="1071570"/>
          </a:xfrm>
        </p:spPr>
        <p:txBody>
          <a:bodyPr/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Страницы истории…</a:t>
            </a:r>
            <a:endParaRPr lang="ru-RU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Впервые в исторических документах название </a:t>
            </a:r>
            <a:r>
              <a:rPr lang="ru-RU" sz="2800" dirty="0" err="1" smtClean="0"/>
              <a:t>Пичи</a:t>
            </a:r>
            <a:r>
              <a:rPr lang="ru-RU" sz="2800" dirty="0" smtClean="0"/>
              <a:t> – Пашня появилось в топографических картах 1940 года.</a:t>
            </a:r>
          </a:p>
          <a:p>
            <a:r>
              <a:rPr lang="ru-RU" sz="2800" dirty="0" smtClean="0"/>
              <a:t>Хотя в частном исследовании М.И. </a:t>
            </a:r>
            <a:r>
              <a:rPr lang="ru-RU" sz="2800" dirty="0" err="1" smtClean="0"/>
              <a:t>Ельсовой</a:t>
            </a:r>
            <a:r>
              <a:rPr lang="ru-RU" sz="2800" dirty="0" smtClean="0"/>
              <a:t>  «Родословная роспись уроженцев села </a:t>
            </a:r>
            <a:r>
              <a:rPr lang="ru-RU" sz="2800" dirty="0" err="1" smtClean="0"/>
              <a:t>Выльгорт</a:t>
            </a:r>
            <a:r>
              <a:rPr lang="ru-RU" sz="2800" dirty="0" smtClean="0"/>
              <a:t> за 17 -20 века» упоминается  починок </a:t>
            </a:r>
            <a:r>
              <a:rPr lang="ru-RU" sz="2800" dirty="0" err="1" smtClean="0"/>
              <a:t>Джуджыд</a:t>
            </a:r>
            <a:r>
              <a:rPr lang="ru-RU" sz="2800" dirty="0" smtClean="0"/>
              <a:t> </a:t>
            </a:r>
            <a:r>
              <a:rPr lang="ru-RU" sz="2800" dirty="0" err="1" smtClean="0"/>
              <a:t>Чой</a:t>
            </a:r>
            <a:r>
              <a:rPr lang="ru-RU" sz="2800" dirty="0" smtClean="0"/>
              <a:t>, что в 4-х км от нашего поселка </a:t>
            </a:r>
            <a:r>
              <a:rPr lang="ru-RU" sz="2800" dirty="0" err="1" smtClean="0"/>
              <a:t>Пичипашня</a:t>
            </a:r>
            <a:r>
              <a:rPr lang="ru-RU" sz="2800" dirty="0" smtClean="0"/>
              <a:t>  (сведения о жителях починка на стр. 67 и 205).</a:t>
            </a:r>
            <a:endParaRPr lang="ru-RU" sz="2800" dirty="0"/>
          </a:p>
        </p:txBody>
      </p:sp>
      <p:pic>
        <p:nvPicPr>
          <p:cNvPr id="6" name="Рисунок 5" descr="P10202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53266" y="5214950"/>
            <a:ext cx="2190733" cy="1643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…силами заключенных…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В конце 20-х годов силами 2800 заключенных началось строительство железной дороги </a:t>
            </a:r>
            <a:r>
              <a:rPr lang="ru-RU" dirty="0" err="1" smtClean="0"/>
              <a:t>Усть</a:t>
            </a:r>
            <a:r>
              <a:rPr lang="ru-RU" dirty="0" smtClean="0"/>
              <a:t>- </a:t>
            </a:r>
            <a:r>
              <a:rPr lang="ru-RU" dirty="0" err="1" smtClean="0"/>
              <a:t>Сысольск</a:t>
            </a:r>
            <a:r>
              <a:rPr lang="ru-RU" dirty="0" smtClean="0"/>
              <a:t> –Пинюг. А в 1932 году трасса, готовая  на 30% , была законсервирована </a:t>
            </a:r>
            <a:r>
              <a:rPr lang="ru-RU" dirty="0" err="1" smtClean="0"/>
              <a:t>всвязи</a:t>
            </a:r>
            <a:r>
              <a:rPr lang="ru-RU" dirty="0" smtClean="0"/>
              <a:t> с </a:t>
            </a:r>
            <a:r>
              <a:rPr lang="ru-RU" dirty="0" err="1" smtClean="0"/>
              <a:t>неперспективностью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dirty="0" smtClean="0"/>
              <a:t>Эту железнодорожную насыпь можно видеть в районе </a:t>
            </a:r>
            <a:r>
              <a:rPr lang="ru-RU" dirty="0" err="1" smtClean="0"/>
              <a:t>Пичипашни</a:t>
            </a:r>
            <a:r>
              <a:rPr lang="ru-RU" dirty="0" smtClean="0"/>
              <a:t> до сих пор. </a:t>
            </a:r>
            <a:endParaRPr lang="ru-RU" dirty="0"/>
          </a:p>
        </p:txBody>
      </p:sp>
      <p:pic>
        <p:nvPicPr>
          <p:cNvPr id="4" name="Рисунок 3" descr="P92204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29190" y="4929198"/>
            <a:ext cx="2285984" cy="1714488"/>
          </a:xfrm>
          <a:prstGeom prst="rect">
            <a:avLst/>
          </a:prstGeom>
        </p:spPr>
      </p:pic>
      <p:pic>
        <p:nvPicPr>
          <p:cNvPr id="5" name="Рисунок 4" descr="P92204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1670" y="4929198"/>
            <a:ext cx="2238359" cy="16787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…первые поселенцы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Очень возможно, что кто-то из бывших заключенных, строивших железную дорогу, </a:t>
            </a:r>
            <a:r>
              <a:rPr lang="ru-RU" dirty="0" err="1" smtClean="0"/>
              <a:t>осел</a:t>
            </a:r>
            <a:r>
              <a:rPr lang="ru-RU" dirty="0" smtClean="0"/>
              <a:t> в наших краях… Возможно, это были крестьянские семьи, переселившиеся из </a:t>
            </a:r>
            <a:r>
              <a:rPr lang="ru-RU" dirty="0" err="1" smtClean="0"/>
              <a:t>Выльгорта</a:t>
            </a:r>
            <a:r>
              <a:rPr lang="ru-RU" dirty="0" smtClean="0"/>
              <a:t> на окраины в голодные 20-е годы…</a:t>
            </a:r>
          </a:p>
          <a:p>
            <a:r>
              <a:rPr lang="ru-RU" dirty="0" smtClean="0"/>
              <a:t>Но старожилы поселка вспоминают как основателя  поселения крестьянина по прозвищу ПИЧИ. Он обосновал здесь свои пашни, построил жилье для своей семьи…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Содержимое 3" descr="микитюк- копия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042" y="1142984"/>
            <a:ext cx="5572164" cy="4094171"/>
          </a:xfrm>
        </p:spPr>
      </p:pic>
      <p:pic>
        <p:nvPicPr>
          <p:cNvPr id="5" name="Содержимое 3" descr="стена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0144164" y="5572140"/>
            <a:ext cx="419398" cy="2857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85918" y="6000768"/>
            <a:ext cx="322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Братья Б.К. и </a:t>
            </a:r>
            <a:r>
              <a:rPr lang="ru-RU" b="1" dirty="0" err="1" smtClean="0"/>
              <a:t>А.К.Микитюк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Старожилы поселка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Со слов старожила Алексея </a:t>
            </a:r>
            <a:r>
              <a:rPr lang="ru-RU" sz="2800" dirty="0" err="1" smtClean="0"/>
              <a:t>Ксенофонтовича</a:t>
            </a:r>
            <a:r>
              <a:rPr lang="ru-RU" sz="2800" dirty="0" smtClean="0"/>
              <a:t> </a:t>
            </a:r>
            <a:r>
              <a:rPr lang="ru-RU" sz="2800" dirty="0" err="1" smtClean="0"/>
              <a:t>Микитюка</a:t>
            </a:r>
            <a:r>
              <a:rPr lang="ru-RU" sz="2800" dirty="0" smtClean="0"/>
              <a:t> -1938 года рождения, его семью в 1941 году привезли сюда из прифронтовой Карелии. Их поселили в огромном бараке – выделили «угол». В доме уже жили семьи высланных немцев.</a:t>
            </a:r>
          </a:p>
          <a:p>
            <a:r>
              <a:rPr lang="ru-RU" sz="2800" dirty="0" smtClean="0"/>
              <a:t>Этот дом – барак стоял на бывших землях крестьянина </a:t>
            </a:r>
            <a:r>
              <a:rPr lang="ru-RU" sz="2800" dirty="0" err="1" smtClean="0"/>
              <a:t>Пичи</a:t>
            </a:r>
            <a:r>
              <a:rPr lang="ru-RU" sz="2800" dirty="0" smtClean="0"/>
              <a:t>, поэтому имя </a:t>
            </a:r>
            <a:r>
              <a:rPr lang="ru-RU" sz="2800" dirty="0" err="1" smtClean="0"/>
              <a:t>Пичи</a:t>
            </a:r>
            <a:r>
              <a:rPr lang="ru-RU" sz="2800" dirty="0" smtClean="0"/>
              <a:t> вспоминается с детства…</a:t>
            </a:r>
          </a:p>
        </p:txBody>
      </p:sp>
      <p:pic>
        <p:nvPicPr>
          <p:cNvPr id="4" name="Рисунок 3" descr="микитюк- копия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72660" y="3714752"/>
            <a:ext cx="2383875" cy="1746690"/>
          </a:xfrm>
          <a:prstGeom prst="rect">
            <a:avLst/>
          </a:prstGeom>
        </p:spPr>
      </p:pic>
      <p:pic>
        <p:nvPicPr>
          <p:cNvPr id="5" name="Рисунок 4" descr="микит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01222" y="5072074"/>
            <a:ext cx="1931407" cy="20175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Среди первых поселенцев поселка…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А.К. </a:t>
            </a:r>
            <a:r>
              <a:rPr lang="ru-RU" dirty="0" err="1" smtClean="0"/>
              <a:t>Микитюк</a:t>
            </a:r>
            <a:r>
              <a:rPr lang="ru-RU" dirty="0" smtClean="0"/>
              <a:t> вспоминает фамилии Шмидт, Шумахер, </a:t>
            </a:r>
            <a:r>
              <a:rPr lang="ru-RU" dirty="0" err="1" smtClean="0"/>
              <a:t>Сельхо</a:t>
            </a:r>
            <a:r>
              <a:rPr lang="ru-RU" dirty="0" smtClean="0"/>
              <a:t>, </a:t>
            </a:r>
            <a:r>
              <a:rPr lang="ru-RU" dirty="0" err="1" smtClean="0"/>
              <a:t>Кункель</a:t>
            </a:r>
            <a:r>
              <a:rPr lang="ru-RU" dirty="0" smtClean="0"/>
              <a:t>, </a:t>
            </a:r>
            <a:r>
              <a:rPr lang="ru-RU" dirty="0" err="1" smtClean="0"/>
              <a:t>Шек</a:t>
            </a:r>
            <a:r>
              <a:rPr lang="ru-RU" dirty="0" smtClean="0"/>
              <a:t>, Черный, Самохвалов и многих других…</a:t>
            </a:r>
            <a:endParaRPr lang="ru-RU" dirty="0"/>
          </a:p>
        </p:txBody>
      </p:sp>
      <p:pic>
        <p:nvPicPr>
          <p:cNvPr id="4" name="Рисунок 3" descr="мельн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79136" y="3071810"/>
            <a:ext cx="3864864" cy="2840736"/>
          </a:xfrm>
          <a:prstGeom prst="rect">
            <a:avLst/>
          </a:prstGeom>
        </p:spPr>
      </p:pic>
      <p:pic>
        <p:nvPicPr>
          <p:cNvPr id="5" name="Рисунок 4" descr="чернык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3500438"/>
            <a:ext cx="2049741" cy="2946842"/>
          </a:xfrm>
          <a:prstGeom prst="rect">
            <a:avLst/>
          </a:prstGeom>
        </p:spPr>
      </p:pic>
      <p:pic>
        <p:nvPicPr>
          <p:cNvPr id="6" name="Рисунок 5" descr="сивер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6050" y="3357562"/>
            <a:ext cx="2329630" cy="3070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…первые поселенцы</a:t>
            </a:r>
            <a:endParaRPr lang="ru-RU" dirty="0"/>
          </a:p>
        </p:txBody>
      </p:sp>
      <p:pic>
        <p:nvPicPr>
          <p:cNvPr id="4" name="Содержимое 3" descr="новый пос.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1714488"/>
            <a:ext cx="6201295" cy="4526280"/>
          </a:xfrm>
        </p:spPr>
      </p:pic>
      <p:sp>
        <p:nvSpPr>
          <p:cNvPr id="5" name="TextBox 4"/>
          <p:cNvSpPr txBox="1"/>
          <p:nvPr/>
        </p:nvSpPr>
        <p:spPr>
          <a:xfrm flipH="1">
            <a:off x="3500430" y="6286520"/>
            <a:ext cx="2286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Фото 1946 - 1947г.</a:t>
            </a:r>
            <a:endParaRPr lang="ru-RU" b="1" dirty="0"/>
          </a:p>
        </p:txBody>
      </p:sp>
      <p:pic>
        <p:nvPicPr>
          <p:cNvPr id="6" name="Содержимое 3" descr="новый пос.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52566" y="1866888"/>
            <a:ext cx="6201295" cy="4526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512</TotalTime>
  <Words>716</Words>
  <Application>Microsoft Office PowerPoint</Application>
  <PresentationFormat>Экран (4:3)</PresentationFormat>
  <Paragraphs>63</Paragraphs>
  <Slides>27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Апекс</vt:lpstr>
      <vt:lpstr>и</vt:lpstr>
      <vt:lpstr>Добро пожаловать в наш поселок Пичипашня!</vt:lpstr>
      <vt:lpstr>Страницы истории…</vt:lpstr>
      <vt:lpstr>…силами заключенных…</vt:lpstr>
      <vt:lpstr>…первые поселенцы</vt:lpstr>
      <vt:lpstr>     </vt:lpstr>
      <vt:lpstr>Старожилы поселка</vt:lpstr>
      <vt:lpstr>Среди первых поселенцев поселка…</vt:lpstr>
      <vt:lpstr>…первые поселенцы</vt:lpstr>
      <vt:lpstr>…подсобное хозяйство</vt:lpstr>
      <vt:lpstr>В таких домах жили и так работали первые поселенцы</vt:lpstr>
      <vt:lpstr>Образовывались новые семьи, рождались дети…</vt:lpstr>
      <vt:lpstr>История поселковой школы…</vt:lpstr>
      <vt:lpstr>В 1957 году…</vt:lpstr>
      <vt:lpstr>…распоряженим Совмина РСФСР…</vt:lpstr>
      <vt:lpstr>Будни птицефабрики</vt:lpstr>
      <vt:lpstr>Люди , кадры птицефабрики</vt:lpstr>
      <vt:lpstr>Гордость птицефабрики…</vt:lpstr>
      <vt:lpstr>Поселок Пичипашня строится…</vt:lpstr>
      <vt:lpstr>Чтоб в куполах златых купалось небо, чтоб в перезвонах разливалась благость…</vt:lpstr>
      <vt:lpstr>Самый большой спортивный комплекс республики… </vt:lpstr>
      <vt:lpstr>Поселок расширяется…</vt:lpstr>
      <vt:lpstr>И на Пичипашне могут яблони цвести…</vt:lpstr>
      <vt:lpstr>Маленькая точка на карте…</vt:lpstr>
      <vt:lpstr>Альбом  в библиотеке… </vt:lpstr>
      <vt:lpstr>Большое спасибо…</vt:lpstr>
      <vt:lpstr>Спасибо за внимание.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</dc:title>
  <dc:creator>1223</dc:creator>
  <cp:lastModifiedBy>Admin</cp:lastModifiedBy>
  <cp:revision>69</cp:revision>
  <dcterms:created xsi:type="dcterms:W3CDTF">2014-09-17T09:30:40Z</dcterms:created>
  <dcterms:modified xsi:type="dcterms:W3CDTF">2024-11-18T13:27:18Z</dcterms:modified>
</cp:coreProperties>
</file>